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Marykate" charset="1" panose="00000000000000000000"/>
      <p:regular r:id="rId31"/>
    </p:embeddedFont>
    <p:embeddedFont>
      <p:font typeface="Balsamiq Sans" charset="1" panose="02000603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31.png" Type="http://schemas.openxmlformats.org/officeDocument/2006/relationships/image"/><Relationship Id="rId19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7.png" Type="http://schemas.openxmlformats.org/officeDocument/2006/relationships/image"/><Relationship Id="rId19" Target="../media/image4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47.png" Type="http://schemas.openxmlformats.org/officeDocument/2006/relationships/image"/><Relationship Id="rId17" Target="../media/image5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7.png" Type="http://schemas.openxmlformats.org/officeDocument/2006/relationships/image"/><Relationship Id="rId19" Target="../media/image5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47.png" Type="http://schemas.openxmlformats.org/officeDocument/2006/relationships/image"/><Relationship Id="rId17" Target="../media/image57.png" Type="http://schemas.openxmlformats.org/officeDocument/2006/relationships/image"/><Relationship Id="rId18" Target="../media/image5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7.png" Type="http://schemas.openxmlformats.org/officeDocument/2006/relationships/image"/><Relationship Id="rId19" Target="../media/image59.png" Type="http://schemas.openxmlformats.org/officeDocument/2006/relationships/image"/><Relationship Id="rId2" Target="../media/image1.png" Type="http://schemas.openxmlformats.org/officeDocument/2006/relationships/image"/><Relationship Id="rId20" Target="../media/image60.png" Type="http://schemas.openxmlformats.org/officeDocument/2006/relationships/image"/><Relationship Id="rId21" Target="../media/image61.pn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24" Target="../media/image64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47.png" Type="http://schemas.openxmlformats.org/officeDocument/2006/relationships/image"/><Relationship Id="rId17" Target="../media/image61.png" Type="http://schemas.openxmlformats.org/officeDocument/2006/relationships/image"/><Relationship Id="rId18" Target="../media/image62.png" Type="http://schemas.openxmlformats.org/officeDocument/2006/relationships/image"/><Relationship Id="rId19" Target="../media/image63.svg" Type="http://schemas.openxmlformats.org/officeDocument/2006/relationships/image"/><Relationship Id="rId2" Target="../media/image1.png" Type="http://schemas.openxmlformats.org/officeDocument/2006/relationships/image"/><Relationship Id="rId20" Target="../media/image65.png" Type="http://schemas.openxmlformats.org/officeDocument/2006/relationships/image"/><Relationship Id="rId21" Target="../media/image66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7.png" Type="http://schemas.openxmlformats.org/officeDocument/2006/relationships/image"/><Relationship Id="rId19" Target="../media/image57.png" Type="http://schemas.openxmlformats.org/officeDocument/2006/relationships/image"/><Relationship Id="rId2" Target="../media/image1.png" Type="http://schemas.openxmlformats.org/officeDocument/2006/relationships/image"/><Relationship Id="rId20" Target="../media/image67.png" Type="http://schemas.openxmlformats.org/officeDocument/2006/relationships/image"/><Relationship Id="rId21" Target="../media/image68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47.png" Type="http://schemas.openxmlformats.org/officeDocument/2006/relationships/image"/><Relationship Id="rId17" Target="../media/image61.png" Type="http://schemas.openxmlformats.org/officeDocument/2006/relationships/image"/><Relationship Id="rId18" Target="../media/image62.png" Type="http://schemas.openxmlformats.org/officeDocument/2006/relationships/image"/><Relationship Id="rId19" Target="../media/image63.svg" Type="http://schemas.openxmlformats.org/officeDocument/2006/relationships/image"/><Relationship Id="rId2" Target="../media/image1.png" Type="http://schemas.openxmlformats.org/officeDocument/2006/relationships/image"/><Relationship Id="rId20" Target="../media/image65.png" Type="http://schemas.openxmlformats.org/officeDocument/2006/relationships/image"/><Relationship Id="rId21" Target="../media/image66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7.png" Type="http://schemas.openxmlformats.org/officeDocument/2006/relationships/image"/><Relationship Id="rId19" Target="../media/image57.png" Type="http://schemas.openxmlformats.org/officeDocument/2006/relationships/image"/><Relationship Id="rId2" Target="../media/image1.png" Type="http://schemas.openxmlformats.org/officeDocument/2006/relationships/image"/><Relationship Id="rId20" Target="../media/image59.png" Type="http://schemas.openxmlformats.org/officeDocument/2006/relationships/image"/><Relationship Id="rId21" Target="../media/image69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70.png" Type="http://schemas.openxmlformats.org/officeDocument/2006/relationships/image"/><Relationship Id="rId17" Target="../media/image47.png" Type="http://schemas.openxmlformats.org/officeDocument/2006/relationships/image"/><Relationship Id="rId18" Target="../media/image57.png" Type="http://schemas.openxmlformats.org/officeDocument/2006/relationships/image"/><Relationship Id="rId19" Target="../media/image59.png" Type="http://schemas.openxmlformats.org/officeDocument/2006/relationships/image"/><Relationship Id="rId2" Target="../media/image1.png" Type="http://schemas.openxmlformats.org/officeDocument/2006/relationships/image"/><Relationship Id="rId20" Target="../media/image69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70.png" Type="http://schemas.openxmlformats.org/officeDocument/2006/relationships/image"/><Relationship Id="rId17" Target="../media/image47.png" Type="http://schemas.openxmlformats.org/officeDocument/2006/relationships/image"/><Relationship Id="rId18" Target="../media/image7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70.png" Type="http://schemas.openxmlformats.org/officeDocument/2006/relationships/image"/><Relationship Id="rId17" Target="../media/image47.png" Type="http://schemas.openxmlformats.org/officeDocument/2006/relationships/image"/><Relationship Id="rId18" Target="../media/image7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70.png" Type="http://schemas.openxmlformats.org/officeDocument/2006/relationships/image"/><Relationship Id="rId17" Target="../media/image47.png" Type="http://schemas.openxmlformats.org/officeDocument/2006/relationships/image"/><Relationship Id="rId18" Target="../media/image73.png" Type="http://schemas.openxmlformats.org/officeDocument/2006/relationships/image"/><Relationship Id="rId19" Target="../media/image7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1.png" Type="http://schemas.openxmlformats.org/officeDocument/2006/relationships/image"/><Relationship Id="rId15" Target="../media/image12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19" Target="../media/image20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70.png" Type="http://schemas.openxmlformats.org/officeDocument/2006/relationships/image"/><Relationship Id="rId17" Target="../media/image4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77.png" Type="http://schemas.openxmlformats.org/officeDocument/2006/relationships/image"/><Relationship Id="rId15" Target="../media/image78.svg" Type="http://schemas.openxmlformats.org/officeDocument/2006/relationships/image"/><Relationship Id="rId16" Target="../media/image79.png" Type="http://schemas.openxmlformats.org/officeDocument/2006/relationships/image"/><Relationship Id="rId17" Target="../media/image80.svg" Type="http://schemas.openxmlformats.org/officeDocument/2006/relationships/image"/><Relationship Id="rId18" Target="../media/image81.png" Type="http://schemas.openxmlformats.org/officeDocument/2006/relationships/image"/><Relationship Id="rId19" Target="../media/image82.svg" Type="http://schemas.openxmlformats.org/officeDocument/2006/relationships/image"/><Relationship Id="rId2" Target="../media/image1.png" Type="http://schemas.openxmlformats.org/officeDocument/2006/relationships/image"/><Relationship Id="rId20" Target="../media/image83.png" Type="http://schemas.openxmlformats.org/officeDocument/2006/relationships/image"/><Relationship Id="rId21" Target="../media/image84.svg" Type="http://schemas.openxmlformats.org/officeDocument/2006/relationships/image"/><Relationship Id="rId22" Target="../media/image85.png" Type="http://schemas.openxmlformats.org/officeDocument/2006/relationships/image"/><Relationship Id="rId23" Target="../media/image86.sv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785252">
            <a:off x="216008" y="5356032"/>
            <a:ext cx="6159315" cy="10553344"/>
          </a:xfrm>
          <a:custGeom>
            <a:avLst/>
            <a:gdLst/>
            <a:ahLst/>
            <a:cxnLst/>
            <a:rect r="r" b="b" t="t" l="l"/>
            <a:pathLst>
              <a:path h="10553344" w="6159315">
                <a:moveTo>
                  <a:pt x="0" y="0"/>
                </a:moveTo>
                <a:lnTo>
                  <a:pt x="6159316" y="0"/>
                </a:lnTo>
                <a:lnTo>
                  <a:pt x="6159316" y="10553344"/>
                </a:lnTo>
                <a:lnTo>
                  <a:pt x="0" y="105533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15814">
            <a:off x="14782856" y="4606187"/>
            <a:ext cx="2932730" cy="4114800"/>
          </a:xfrm>
          <a:custGeom>
            <a:avLst/>
            <a:gdLst/>
            <a:ahLst/>
            <a:cxnLst/>
            <a:rect r="r" b="b" t="t" l="l"/>
            <a:pathLst>
              <a:path h="4114800" w="2932730">
                <a:moveTo>
                  <a:pt x="0" y="0"/>
                </a:moveTo>
                <a:lnTo>
                  <a:pt x="2932731" y="0"/>
                </a:lnTo>
                <a:lnTo>
                  <a:pt x="29327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920741" y="512510"/>
            <a:ext cx="1032380" cy="1032380"/>
          </a:xfrm>
          <a:custGeom>
            <a:avLst/>
            <a:gdLst/>
            <a:ahLst/>
            <a:cxnLst/>
            <a:rect r="r" b="b" t="t" l="l"/>
            <a:pathLst>
              <a:path h="1032380" w="1032380">
                <a:moveTo>
                  <a:pt x="0" y="0"/>
                </a:moveTo>
                <a:lnTo>
                  <a:pt x="1032380" y="0"/>
                </a:lnTo>
                <a:lnTo>
                  <a:pt x="1032380" y="1032380"/>
                </a:lnTo>
                <a:lnTo>
                  <a:pt x="0" y="10323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69872">
            <a:off x="5841093" y="2910535"/>
            <a:ext cx="7229287" cy="4181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84"/>
              </a:lnSpc>
            </a:pPr>
            <a:r>
              <a:rPr lang="en-US" sz="19355" spc="-580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DIMENSI TIGA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7604" y="4104696"/>
            <a:ext cx="2188062" cy="2188062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6B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44307" y="4341399"/>
            <a:ext cx="1714655" cy="171465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-230513">
            <a:off x="1090638" y="7747239"/>
            <a:ext cx="2221994" cy="1438236"/>
          </a:xfrm>
          <a:custGeom>
            <a:avLst/>
            <a:gdLst/>
            <a:ahLst/>
            <a:cxnLst/>
            <a:rect r="r" b="b" t="t" l="l"/>
            <a:pathLst>
              <a:path h="1438236" w="2221994">
                <a:moveTo>
                  <a:pt x="0" y="0"/>
                </a:moveTo>
                <a:lnTo>
                  <a:pt x="2221994" y="0"/>
                </a:lnTo>
                <a:lnTo>
                  <a:pt x="2221994" y="1438236"/>
                </a:lnTo>
                <a:lnTo>
                  <a:pt x="0" y="14382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810537" y="3357777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77785">
            <a:off x="15266323" y="2451451"/>
            <a:ext cx="2490118" cy="1321769"/>
          </a:xfrm>
          <a:custGeom>
            <a:avLst/>
            <a:gdLst/>
            <a:ahLst/>
            <a:cxnLst/>
            <a:rect r="r" b="b" t="t" l="l"/>
            <a:pathLst>
              <a:path h="1321769" w="2490118">
                <a:moveTo>
                  <a:pt x="0" y="0"/>
                </a:moveTo>
                <a:lnTo>
                  <a:pt x="2490119" y="0"/>
                </a:lnTo>
                <a:lnTo>
                  <a:pt x="2490119" y="1321769"/>
                </a:lnTo>
                <a:lnTo>
                  <a:pt x="0" y="132176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918142" y="6656182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-69872">
            <a:off x="1397755" y="4812956"/>
            <a:ext cx="1611051" cy="933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4313" spc="-129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GRADE 3A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605481" y="7212975"/>
            <a:ext cx="10166745" cy="567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4"/>
              </a:lnSpc>
            </a:pPr>
            <a:r>
              <a:rPr lang="en-US" sz="4099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XII MIPA 1 | Kelompok 2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227534">
            <a:off x="15272113" y="-826173"/>
            <a:ext cx="7319766" cy="12541656"/>
          </a:xfrm>
          <a:custGeom>
            <a:avLst/>
            <a:gdLst/>
            <a:ahLst/>
            <a:cxnLst/>
            <a:rect r="r" b="b" t="t" l="l"/>
            <a:pathLst>
              <a:path h="12541656" w="7319766">
                <a:moveTo>
                  <a:pt x="0" y="0"/>
                </a:moveTo>
                <a:lnTo>
                  <a:pt x="7319766" y="0"/>
                </a:lnTo>
                <a:lnTo>
                  <a:pt x="7319766" y="12541656"/>
                </a:lnTo>
                <a:lnTo>
                  <a:pt x="0" y="125416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32140" y="1028700"/>
            <a:ext cx="8077312" cy="7915766"/>
          </a:xfrm>
          <a:custGeom>
            <a:avLst/>
            <a:gdLst/>
            <a:ahLst/>
            <a:cxnLst/>
            <a:rect r="r" b="b" t="t" l="l"/>
            <a:pathLst>
              <a:path h="7915766" w="8077312">
                <a:moveTo>
                  <a:pt x="0" y="0"/>
                </a:moveTo>
                <a:lnTo>
                  <a:pt x="8077312" y="0"/>
                </a:lnTo>
                <a:lnTo>
                  <a:pt x="8077312" y="7915766"/>
                </a:lnTo>
                <a:lnTo>
                  <a:pt x="0" y="7915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52129" y="1834750"/>
            <a:ext cx="1623827" cy="2368979"/>
          </a:xfrm>
          <a:custGeom>
            <a:avLst/>
            <a:gdLst/>
            <a:ahLst/>
            <a:cxnLst/>
            <a:rect r="r" b="b" t="t" l="l"/>
            <a:pathLst>
              <a:path h="2368979" w="1623827">
                <a:moveTo>
                  <a:pt x="0" y="0"/>
                </a:moveTo>
                <a:lnTo>
                  <a:pt x="1623827" y="0"/>
                </a:lnTo>
                <a:lnTo>
                  <a:pt x="1623827" y="2368979"/>
                </a:lnTo>
                <a:lnTo>
                  <a:pt x="0" y="23689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413313">
            <a:off x="-338714" y="7213838"/>
            <a:ext cx="6079348" cy="4114800"/>
          </a:xfrm>
          <a:custGeom>
            <a:avLst/>
            <a:gdLst/>
            <a:ahLst/>
            <a:cxnLst/>
            <a:rect r="r" b="b" t="t" l="l"/>
            <a:pathLst>
              <a:path h="4114800" w="6079348">
                <a:moveTo>
                  <a:pt x="0" y="0"/>
                </a:moveTo>
                <a:lnTo>
                  <a:pt x="6079348" y="0"/>
                </a:lnTo>
                <a:lnTo>
                  <a:pt x="60793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3601">
            <a:off x="3907452" y="5581059"/>
            <a:ext cx="5686129" cy="3364942"/>
          </a:xfrm>
          <a:custGeom>
            <a:avLst/>
            <a:gdLst/>
            <a:ahLst/>
            <a:cxnLst/>
            <a:rect r="r" b="b" t="t" l="l"/>
            <a:pathLst>
              <a:path h="3364942" w="5686129">
                <a:moveTo>
                  <a:pt x="0" y="0"/>
                </a:moveTo>
                <a:lnTo>
                  <a:pt x="5686130" y="0"/>
                </a:lnTo>
                <a:lnTo>
                  <a:pt x="5686130" y="3364942"/>
                </a:lnTo>
                <a:lnTo>
                  <a:pt x="0" y="33649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69872">
            <a:off x="1399855" y="1723631"/>
            <a:ext cx="6928414" cy="305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43"/>
              </a:lnSpc>
            </a:pPr>
            <a:r>
              <a:rPr lang="en-US" sz="14179" spc="-425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ANGGOTA</a:t>
            </a:r>
          </a:p>
          <a:p>
            <a:pPr algn="l">
              <a:lnSpc>
                <a:spcPts val="11343"/>
              </a:lnSpc>
            </a:pPr>
            <a:r>
              <a:rPr lang="en-US" sz="14179" spc="-425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KELOMPOK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12236" y="3817078"/>
            <a:ext cx="5234062" cy="199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Annabelle C. W.</a:t>
            </a:r>
          </a:p>
          <a:p>
            <a:pPr algn="l">
              <a:lnSpc>
                <a:spcPts val="8152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1056717" y="-860752"/>
            <a:ext cx="2695503" cy="2695503"/>
          </a:xfrm>
          <a:custGeom>
            <a:avLst/>
            <a:gdLst/>
            <a:ahLst/>
            <a:cxnLst/>
            <a:rect r="r" b="b" t="t" l="l"/>
            <a:pathLst>
              <a:path h="2695503" w="2695503">
                <a:moveTo>
                  <a:pt x="0" y="0"/>
                </a:moveTo>
                <a:lnTo>
                  <a:pt x="2695503" y="0"/>
                </a:lnTo>
                <a:lnTo>
                  <a:pt x="2695503" y="2695502"/>
                </a:lnTo>
                <a:lnTo>
                  <a:pt x="0" y="26955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638325" y="840427"/>
            <a:ext cx="1113804" cy="994323"/>
          </a:xfrm>
          <a:custGeom>
            <a:avLst/>
            <a:gdLst/>
            <a:ahLst/>
            <a:cxnLst/>
            <a:rect r="r" b="b" t="t" l="l"/>
            <a:pathLst>
              <a:path h="994323" w="1113804">
                <a:moveTo>
                  <a:pt x="0" y="0"/>
                </a:moveTo>
                <a:lnTo>
                  <a:pt x="1113804" y="0"/>
                </a:lnTo>
                <a:lnTo>
                  <a:pt x="1113804" y="994323"/>
                </a:lnTo>
                <a:lnTo>
                  <a:pt x="0" y="9943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37343" y="4230812"/>
            <a:ext cx="839745" cy="755771"/>
          </a:xfrm>
          <a:custGeom>
            <a:avLst/>
            <a:gdLst/>
            <a:ahLst/>
            <a:cxnLst/>
            <a:rect r="r" b="b" t="t" l="l"/>
            <a:pathLst>
              <a:path h="755771" w="839745">
                <a:moveTo>
                  <a:pt x="0" y="0"/>
                </a:moveTo>
                <a:lnTo>
                  <a:pt x="839745" y="0"/>
                </a:lnTo>
                <a:lnTo>
                  <a:pt x="839745" y="755771"/>
                </a:lnTo>
                <a:lnTo>
                  <a:pt x="0" y="7557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712582" y="3817078"/>
            <a:ext cx="5234062" cy="199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/ 01</a:t>
            </a:r>
          </a:p>
          <a:p>
            <a:pPr algn="l">
              <a:lnSpc>
                <a:spcPts val="8152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712236" y="4626231"/>
            <a:ext cx="5234062" cy="97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Dionisius 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12582" y="4626231"/>
            <a:ext cx="5234062" cy="199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/ 06</a:t>
            </a:r>
          </a:p>
          <a:p>
            <a:pPr algn="l">
              <a:lnSpc>
                <a:spcPts val="8152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9712236" y="5435385"/>
            <a:ext cx="5234062" cy="97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Jayanto Wong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12582" y="5435385"/>
            <a:ext cx="5234062" cy="199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/ 10</a:t>
            </a:r>
          </a:p>
          <a:p>
            <a:pPr algn="l">
              <a:lnSpc>
                <a:spcPts val="8152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9712236" y="6244539"/>
            <a:ext cx="5234062" cy="97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Marvel Ardo 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712582" y="6244539"/>
            <a:ext cx="5234062" cy="199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2"/>
              </a:lnSpc>
            </a:pPr>
            <a:r>
              <a:rPr lang="en-US" sz="5226">
                <a:solidFill>
                  <a:srgbClr val="254FBD"/>
                </a:solidFill>
                <a:latin typeface="Balsamiq Sans"/>
                <a:ea typeface="Balsamiq Sans"/>
                <a:cs typeface="Balsamiq Sans"/>
                <a:sym typeface="Balsamiq Sans"/>
              </a:rPr>
              <a:t>/ 18</a:t>
            </a:r>
          </a:p>
          <a:p>
            <a:pPr algn="l">
              <a:lnSpc>
                <a:spcPts val="8152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KETEGAKLURUSAN 2 GARIS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5955477" y="6264908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89504" y="6120161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H="true">
            <a:off x="3333926" y="3997512"/>
            <a:ext cx="1236054" cy="3947481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486558" y="3764944"/>
            <a:ext cx="237974" cy="23797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179374" y="7939587"/>
            <a:ext cx="237974" cy="23797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878900" y="6005861"/>
            <a:ext cx="623302" cy="86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  <a:spcBef>
                <a:spcPct val="0"/>
              </a:spcBef>
            </a:pPr>
            <a:r>
              <a:rPr lang="en-US" sz="4976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P3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3214939" y="4749692"/>
            <a:ext cx="237974" cy="237974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4" id="24"/>
          <p:cNvSpPr/>
          <p:nvPr/>
        </p:nvSpPr>
        <p:spPr>
          <a:xfrm flipH="true">
            <a:off x="4486558" y="7054269"/>
            <a:ext cx="3475387" cy="33338"/>
          </a:xfrm>
          <a:prstGeom prst="line">
            <a:avLst/>
          </a:prstGeom>
          <a:ln cap="flat" w="66675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6071564" y="6935282"/>
            <a:ext cx="237974" cy="23797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 flipH="true" flipV="true">
            <a:off x="3428431" y="4940985"/>
            <a:ext cx="2667614" cy="2040978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10346475" y="2473095"/>
            <a:ext cx="6775655" cy="5340810"/>
          </a:xfrm>
          <a:custGeom>
            <a:avLst/>
            <a:gdLst/>
            <a:ahLst/>
            <a:cxnLst/>
            <a:rect r="r" b="b" t="t" l="l"/>
            <a:pathLst>
              <a:path h="5340810" w="6775655">
                <a:moveTo>
                  <a:pt x="0" y="0"/>
                </a:moveTo>
                <a:lnTo>
                  <a:pt x="6775654" y="0"/>
                </a:lnTo>
                <a:lnTo>
                  <a:pt x="6775654" y="5340810"/>
                </a:lnTo>
                <a:lnTo>
                  <a:pt x="0" y="534081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4215427" y="365877"/>
            <a:ext cx="9857146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Buktikan AH tegak lurus EP3</a:t>
            </a:r>
          </a:p>
        </p:txBody>
      </p:sp>
      <p:sp>
        <p:nvSpPr>
          <p:cNvPr name="AutoShape 31" id="31"/>
          <p:cNvSpPr/>
          <p:nvPr/>
        </p:nvSpPr>
        <p:spPr>
          <a:xfrm flipH="true" flipV="true">
            <a:off x="6739150" y="4940985"/>
            <a:ext cx="1222795" cy="2113284"/>
          </a:xfrm>
          <a:prstGeom prst="line">
            <a:avLst/>
          </a:prstGeom>
          <a:ln cap="flat" w="66675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flipH="true" flipV="true">
            <a:off x="3333926" y="4868679"/>
            <a:ext cx="1251650" cy="2168893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 flipH="true">
            <a:off x="3452913" y="4868679"/>
            <a:ext cx="3286237" cy="0"/>
          </a:xfrm>
          <a:prstGeom prst="line">
            <a:avLst/>
          </a:prstGeom>
          <a:ln cap="flat" w="66675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4445904">
            <a:off x="6852205" y="4852807"/>
            <a:ext cx="6343185" cy="10868386"/>
          </a:xfrm>
          <a:custGeom>
            <a:avLst/>
            <a:gdLst/>
            <a:ahLst/>
            <a:cxnLst/>
            <a:rect r="r" b="b" t="t" l="l"/>
            <a:pathLst>
              <a:path h="10868386" w="6343185">
                <a:moveTo>
                  <a:pt x="0" y="0"/>
                </a:moveTo>
                <a:lnTo>
                  <a:pt x="6343185" y="0"/>
                </a:lnTo>
                <a:lnTo>
                  <a:pt x="6343185" y="10868386"/>
                </a:lnTo>
                <a:lnTo>
                  <a:pt x="0" y="10868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64127" y="1730967"/>
            <a:ext cx="9016892" cy="13737647"/>
          </a:xfrm>
          <a:custGeom>
            <a:avLst/>
            <a:gdLst/>
            <a:ahLst/>
            <a:cxnLst/>
            <a:rect r="r" b="b" t="t" l="l"/>
            <a:pathLst>
              <a:path h="13737647" w="9016892">
                <a:moveTo>
                  <a:pt x="0" y="0"/>
                </a:moveTo>
                <a:lnTo>
                  <a:pt x="9016892" y="0"/>
                </a:lnTo>
                <a:lnTo>
                  <a:pt x="9016892" y="13737646"/>
                </a:lnTo>
                <a:lnTo>
                  <a:pt x="0" y="13737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15489" y="1990113"/>
            <a:ext cx="1661844" cy="1940582"/>
          </a:xfrm>
          <a:custGeom>
            <a:avLst/>
            <a:gdLst/>
            <a:ahLst/>
            <a:cxnLst/>
            <a:rect r="r" b="b" t="t" l="l"/>
            <a:pathLst>
              <a:path h="1940582" w="1661844">
                <a:moveTo>
                  <a:pt x="0" y="0"/>
                </a:moveTo>
                <a:lnTo>
                  <a:pt x="1661844" y="0"/>
                </a:lnTo>
                <a:lnTo>
                  <a:pt x="1661844" y="1940582"/>
                </a:lnTo>
                <a:lnTo>
                  <a:pt x="0" y="1940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94892" y="-761016"/>
            <a:ext cx="2360085" cy="2360085"/>
          </a:xfrm>
          <a:custGeom>
            <a:avLst/>
            <a:gdLst/>
            <a:ahLst/>
            <a:cxnLst/>
            <a:rect r="r" b="b" t="t" l="l"/>
            <a:pathLst>
              <a:path h="2360085" w="2360085">
                <a:moveTo>
                  <a:pt x="0" y="0"/>
                </a:moveTo>
                <a:lnTo>
                  <a:pt x="2360086" y="0"/>
                </a:lnTo>
                <a:lnTo>
                  <a:pt x="2360086" y="2360086"/>
                </a:lnTo>
                <a:lnTo>
                  <a:pt x="0" y="2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23798" y="5974065"/>
            <a:ext cx="912124" cy="912124"/>
          </a:xfrm>
          <a:custGeom>
            <a:avLst/>
            <a:gdLst/>
            <a:ahLst/>
            <a:cxnLst/>
            <a:rect r="r" b="b" t="t" l="l"/>
            <a:pathLst>
              <a:path h="912124" w="912124">
                <a:moveTo>
                  <a:pt x="0" y="0"/>
                </a:moveTo>
                <a:lnTo>
                  <a:pt x="912124" y="0"/>
                </a:lnTo>
                <a:lnTo>
                  <a:pt x="912124" y="912124"/>
                </a:lnTo>
                <a:lnTo>
                  <a:pt x="0" y="9121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531800">
            <a:off x="-807464" y="7356985"/>
            <a:ext cx="3672327" cy="2485611"/>
          </a:xfrm>
          <a:custGeom>
            <a:avLst/>
            <a:gdLst/>
            <a:ahLst/>
            <a:cxnLst/>
            <a:rect r="r" b="b" t="t" l="l"/>
            <a:pathLst>
              <a:path h="2485611" w="3672327">
                <a:moveTo>
                  <a:pt x="0" y="0"/>
                </a:moveTo>
                <a:lnTo>
                  <a:pt x="3672328" y="0"/>
                </a:lnTo>
                <a:lnTo>
                  <a:pt x="3672328" y="2485610"/>
                </a:lnTo>
                <a:lnTo>
                  <a:pt x="0" y="2485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796524" y="3614594"/>
            <a:ext cx="6552098" cy="5956658"/>
            <a:chOff x="0" y="0"/>
            <a:chExt cx="8736130" cy="794221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26359"/>
              <a:ext cx="8736130" cy="7715852"/>
            </a:xfrm>
            <a:custGeom>
              <a:avLst/>
              <a:gdLst/>
              <a:ahLst/>
              <a:cxnLst/>
              <a:rect r="r" b="b" t="t" l="l"/>
              <a:pathLst>
                <a:path h="7715852" w="8736130">
                  <a:moveTo>
                    <a:pt x="0" y="0"/>
                  </a:moveTo>
                  <a:lnTo>
                    <a:pt x="8736130" y="0"/>
                  </a:lnTo>
                  <a:lnTo>
                    <a:pt x="8736130" y="7715852"/>
                  </a:lnTo>
                  <a:lnTo>
                    <a:pt x="0" y="7715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grpSp>
          <p:nvGrpSpPr>
            <p:cNvPr name="Group 13" id="13"/>
            <p:cNvGrpSpPr/>
            <p:nvPr/>
          </p:nvGrpSpPr>
          <p:grpSpPr>
            <a:xfrm rot="0">
              <a:off x="3385396" y="2303461"/>
              <a:ext cx="317299" cy="317299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2719774" y="5148851"/>
              <a:ext cx="317299" cy="317299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5723230" y="3919633"/>
              <a:ext cx="1147001" cy="11099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67"/>
                </a:lnSpc>
                <a:spcBef>
                  <a:spcPct val="0"/>
                </a:spcBef>
              </a:pPr>
              <a:r>
                <a:rPr lang="en-US" sz="4976">
                  <a:solidFill>
                    <a:srgbClr val="FF8C9D"/>
                  </a:solidFill>
                  <a:latin typeface="Marykate"/>
                  <a:ea typeface="Marykate"/>
                  <a:cs typeface="Marykate"/>
                  <a:sym typeface="Marykate"/>
                </a:rPr>
                <a:t>Q2</a:t>
              </a:r>
            </a:p>
          </p:txBody>
        </p:sp>
        <p:grpSp>
          <p:nvGrpSpPr>
            <p:cNvPr name="Group 20" id="20"/>
            <p:cNvGrpSpPr/>
            <p:nvPr/>
          </p:nvGrpSpPr>
          <p:grpSpPr>
            <a:xfrm rot="0">
              <a:off x="1024281" y="2256993"/>
              <a:ext cx="317299" cy="317299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 flipV="true">
              <a:off x="2878423" y="1066744"/>
              <a:ext cx="2206313" cy="4240756"/>
            </a:xfrm>
            <a:prstGeom prst="line">
              <a:avLst/>
            </a:prstGeom>
            <a:ln cap="flat" w="88900">
              <a:solidFill>
                <a:srgbClr val="F4DD64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 flipH="true">
              <a:off x="2914569" y="2616624"/>
              <a:ext cx="593331" cy="2536363"/>
            </a:xfrm>
            <a:prstGeom prst="line">
              <a:avLst/>
            </a:prstGeom>
            <a:ln cap="flat" w="127000">
              <a:solidFill>
                <a:srgbClr val="FF8C9D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25" id="25"/>
            <p:cNvGrpSpPr/>
            <p:nvPr/>
          </p:nvGrpSpPr>
          <p:grpSpPr>
            <a:xfrm rot="0">
              <a:off x="5439086" y="4443562"/>
              <a:ext cx="317299" cy="317299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8" id="28"/>
            <p:cNvSpPr/>
            <p:nvPr/>
          </p:nvSpPr>
          <p:spPr>
            <a:xfrm flipV="true">
              <a:off x="1182931" y="2462110"/>
              <a:ext cx="2361115" cy="4180185"/>
            </a:xfrm>
            <a:prstGeom prst="line">
              <a:avLst/>
            </a:prstGeom>
            <a:ln cap="flat" w="88900">
              <a:solidFill>
                <a:srgbClr val="F4DD6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 flipH="true" flipV="true">
              <a:off x="1325130" y="2486071"/>
              <a:ext cx="4130407" cy="2045711"/>
            </a:xfrm>
            <a:prstGeom prst="line">
              <a:avLst/>
            </a:prstGeom>
            <a:ln cap="flat" w="127000">
              <a:solidFill>
                <a:srgbClr val="FF8C9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 flipV="true">
              <a:off x="1182931" y="5405641"/>
              <a:ext cx="1570832" cy="1236655"/>
            </a:xfrm>
            <a:prstGeom prst="line">
              <a:avLst/>
            </a:prstGeom>
            <a:ln cap="flat" w="88900">
              <a:solidFill>
                <a:srgbClr val="F4DD64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 flipH="true">
              <a:off x="3661637" y="1066744"/>
              <a:ext cx="1423100" cy="1288866"/>
            </a:xfrm>
            <a:prstGeom prst="line">
              <a:avLst/>
            </a:prstGeom>
            <a:ln cap="flat" w="88900">
              <a:solidFill>
                <a:srgbClr val="F4DD6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32" id="32"/>
            <p:cNvSpPr txBox="true"/>
            <p:nvPr/>
          </p:nvSpPr>
          <p:spPr>
            <a:xfrm rot="0">
              <a:off x="4609385" y="-114300"/>
              <a:ext cx="1147001" cy="11099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67"/>
                </a:lnSpc>
                <a:spcBef>
                  <a:spcPct val="0"/>
                </a:spcBef>
              </a:pPr>
              <a:r>
                <a:rPr lang="en-US" sz="4976">
                  <a:solidFill>
                    <a:srgbClr val="FF8C9D"/>
                  </a:solidFill>
                  <a:latin typeface="Marykate"/>
                  <a:ea typeface="Marykate"/>
                  <a:cs typeface="Marykate"/>
                  <a:sym typeface="Marykate"/>
                </a:rPr>
                <a:t>R3</a:t>
              </a:r>
            </a:p>
          </p:txBody>
        </p:sp>
        <p:grpSp>
          <p:nvGrpSpPr>
            <p:cNvPr name="Group 33" id="33"/>
            <p:cNvGrpSpPr/>
            <p:nvPr/>
          </p:nvGrpSpPr>
          <p:grpSpPr>
            <a:xfrm rot="0">
              <a:off x="4865586" y="908095"/>
              <a:ext cx="317299" cy="317299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024281" y="6483646"/>
              <a:ext cx="317299" cy="317299"/>
              <a:chOff x="0" y="0"/>
              <a:chExt cx="812800" cy="81280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C9D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9" id="39"/>
            <p:cNvSpPr txBox="true"/>
            <p:nvPr/>
          </p:nvSpPr>
          <p:spPr>
            <a:xfrm rot="0">
              <a:off x="2811895" y="1245612"/>
              <a:ext cx="1147001" cy="11099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67"/>
                </a:lnSpc>
                <a:spcBef>
                  <a:spcPct val="0"/>
                </a:spcBef>
              </a:pPr>
              <a:r>
                <a:rPr lang="en-US" sz="4976">
                  <a:solidFill>
                    <a:srgbClr val="FF8C9D"/>
                  </a:solidFill>
                  <a:latin typeface="Marykate"/>
                  <a:ea typeface="Marykate"/>
                  <a:cs typeface="Marykate"/>
                  <a:sym typeface="Marykate"/>
                </a:rPr>
                <a:t>R1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859274" y="2271577"/>
            <a:ext cx="6390640" cy="5507269"/>
          </a:xfrm>
          <a:custGeom>
            <a:avLst/>
            <a:gdLst/>
            <a:ahLst/>
            <a:cxnLst/>
            <a:rect r="r" b="b" t="t" l="l"/>
            <a:pathLst>
              <a:path h="5507269" w="6390640">
                <a:moveTo>
                  <a:pt x="0" y="0"/>
                </a:moveTo>
                <a:lnTo>
                  <a:pt x="6390640" y="0"/>
                </a:lnTo>
                <a:lnTo>
                  <a:pt x="6390640" y="5507269"/>
                </a:lnTo>
                <a:lnTo>
                  <a:pt x="0" y="550726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4215427" y="314252"/>
            <a:ext cx="9857146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Buktikan EQ2 tegak lurus DR1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JARAK TITIK </a:t>
            </a:r>
          </a:p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KE TITIK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5955477" y="6264908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89504" y="6120161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882804" y="4787792"/>
            <a:ext cx="237974" cy="23797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179374" y="7939587"/>
            <a:ext cx="237974" cy="237974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 flipH="true">
            <a:off x="3356640" y="5025766"/>
            <a:ext cx="1645151" cy="2929046"/>
          </a:xfrm>
          <a:prstGeom prst="line">
            <a:avLst/>
          </a:prstGeom>
          <a:ln cap="flat" w="95250">
            <a:solidFill>
              <a:srgbClr val="FF8C9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H="true">
            <a:off x="3298361" y="4906779"/>
            <a:ext cx="1584443" cy="0"/>
          </a:xfrm>
          <a:prstGeom prst="line">
            <a:avLst/>
          </a:prstGeom>
          <a:ln cap="flat" w="95250">
            <a:solidFill>
              <a:srgbClr val="66C6A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V="true">
            <a:off x="3298361" y="4906779"/>
            <a:ext cx="0" cy="3032808"/>
          </a:xfrm>
          <a:prstGeom prst="line">
            <a:avLst/>
          </a:prstGeom>
          <a:ln cap="flat" w="95250">
            <a:solidFill>
              <a:srgbClr val="66C6A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10886995" y="2260832"/>
            <a:ext cx="4829887" cy="6879781"/>
          </a:xfrm>
          <a:custGeom>
            <a:avLst/>
            <a:gdLst/>
            <a:ahLst/>
            <a:cxnLst/>
            <a:rect r="r" b="b" t="t" l="l"/>
            <a:pathLst>
              <a:path h="6879781" w="4829887">
                <a:moveTo>
                  <a:pt x="0" y="0"/>
                </a:moveTo>
                <a:lnTo>
                  <a:pt x="4829887" y="0"/>
                </a:lnTo>
                <a:lnTo>
                  <a:pt x="4829887" y="6879781"/>
                </a:lnTo>
                <a:lnTo>
                  <a:pt x="0" y="687978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215427" y="365877"/>
            <a:ext cx="9857146" cy="887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A ke R1 jika rusuk=a cm?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809127" y="3888619"/>
            <a:ext cx="623302" cy="86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  <a:spcBef>
                <a:spcPct val="0"/>
              </a:spcBef>
            </a:pPr>
            <a:r>
              <a:rPr lang="en-US" sz="4976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R1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4445904">
            <a:off x="6852205" y="4852807"/>
            <a:ext cx="6343185" cy="10868386"/>
          </a:xfrm>
          <a:custGeom>
            <a:avLst/>
            <a:gdLst/>
            <a:ahLst/>
            <a:cxnLst/>
            <a:rect r="r" b="b" t="t" l="l"/>
            <a:pathLst>
              <a:path h="10868386" w="6343185">
                <a:moveTo>
                  <a:pt x="0" y="0"/>
                </a:moveTo>
                <a:lnTo>
                  <a:pt x="6343185" y="0"/>
                </a:lnTo>
                <a:lnTo>
                  <a:pt x="6343185" y="10868386"/>
                </a:lnTo>
                <a:lnTo>
                  <a:pt x="0" y="10868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64127" y="1730967"/>
            <a:ext cx="9016892" cy="13737647"/>
          </a:xfrm>
          <a:custGeom>
            <a:avLst/>
            <a:gdLst/>
            <a:ahLst/>
            <a:cxnLst/>
            <a:rect r="r" b="b" t="t" l="l"/>
            <a:pathLst>
              <a:path h="13737647" w="9016892">
                <a:moveTo>
                  <a:pt x="0" y="0"/>
                </a:moveTo>
                <a:lnTo>
                  <a:pt x="9016892" y="0"/>
                </a:lnTo>
                <a:lnTo>
                  <a:pt x="9016892" y="13737646"/>
                </a:lnTo>
                <a:lnTo>
                  <a:pt x="0" y="13737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15489" y="1990113"/>
            <a:ext cx="1661844" cy="1940582"/>
          </a:xfrm>
          <a:custGeom>
            <a:avLst/>
            <a:gdLst/>
            <a:ahLst/>
            <a:cxnLst/>
            <a:rect r="r" b="b" t="t" l="l"/>
            <a:pathLst>
              <a:path h="1940582" w="1661844">
                <a:moveTo>
                  <a:pt x="0" y="0"/>
                </a:moveTo>
                <a:lnTo>
                  <a:pt x="1661844" y="0"/>
                </a:lnTo>
                <a:lnTo>
                  <a:pt x="1661844" y="1940582"/>
                </a:lnTo>
                <a:lnTo>
                  <a:pt x="0" y="1940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94892" y="-761016"/>
            <a:ext cx="2360085" cy="2360085"/>
          </a:xfrm>
          <a:custGeom>
            <a:avLst/>
            <a:gdLst/>
            <a:ahLst/>
            <a:cxnLst/>
            <a:rect r="r" b="b" t="t" l="l"/>
            <a:pathLst>
              <a:path h="2360085" w="2360085">
                <a:moveTo>
                  <a:pt x="0" y="0"/>
                </a:moveTo>
                <a:lnTo>
                  <a:pt x="2360086" y="0"/>
                </a:lnTo>
                <a:lnTo>
                  <a:pt x="2360086" y="2360086"/>
                </a:lnTo>
                <a:lnTo>
                  <a:pt x="0" y="2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23798" y="5974065"/>
            <a:ext cx="912124" cy="912124"/>
          </a:xfrm>
          <a:custGeom>
            <a:avLst/>
            <a:gdLst/>
            <a:ahLst/>
            <a:cxnLst/>
            <a:rect r="r" b="b" t="t" l="l"/>
            <a:pathLst>
              <a:path h="912124" w="912124">
                <a:moveTo>
                  <a:pt x="0" y="0"/>
                </a:moveTo>
                <a:lnTo>
                  <a:pt x="912124" y="0"/>
                </a:lnTo>
                <a:lnTo>
                  <a:pt x="912124" y="912124"/>
                </a:lnTo>
                <a:lnTo>
                  <a:pt x="0" y="9121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531800">
            <a:off x="-807464" y="7356985"/>
            <a:ext cx="3672327" cy="2485611"/>
          </a:xfrm>
          <a:custGeom>
            <a:avLst/>
            <a:gdLst/>
            <a:ahLst/>
            <a:cxnLst/>
            <a:rect r="r" b="b" t="t" l="l"/>
            <a:pathLst>
              <a:path h="2485611" w="3672327">
                <a:moveTo>
                  <a:pt x="0" y="0"/>
                </a:moveTo>
                <a:lnTo>
                  <a:pt x="3672328" y="0"/>
                </a:lnTo>
                <a:lnTo>
                  <a:pt x="3672328" y="2485610"/>
                </a:lnTo>
                <a:lnTo>
                  <a:pt x="0" y="2485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14422335" y="4762670"/>
            <a:ext cx="2141087" cy="2493822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1989276" y="4188723"/>
            <a:ext cx="4592217" cy="1021188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H="true" flipV="true">
            <a:off x="13308858" y="4188723"/>
            <a:ext cx="2028585" cy="996523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H="true">
            <a:off x="14344825" y="4187798"/>
            <a:ext cx="2296108" cy="484592"/>
          </a:xfrm>
          <a:prstGeom prst="line">
            <a:avLst/>
          </a:prstGeom>
          <a:ln cap="flat" w="95250">
            <a:solidFill>
              <a:srgbClr val="66C6A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1125235" y="3536682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90"/>
                </a:lnTo>
                <a:lnTo>
                  <a:pt x="0" y="57868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225838" y="4553403"/>
            <a:ext cx="237974" cy="237974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521946" y="7227786"/>
            <a:ext cx="237974" cy="237974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16640933" y="4188723"/>
            <a:ext cx="0" cy="3039063"/>
          </a:xfrm>
          <a:prstGeom prst="line">
            <a:avLst/>
          </a:prstGeom>
          <a:ln cap="flat" w="95250">
            <a:solidFill>
              <a:srgbClr val="66C6A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4760819" y="1572739"/>
            <a:ext cx="4612808" cy="6437277"/>
          </a:xfrm>
          <a:custGeom>
            <a:avLst/>
            <a:gdLst/>
            <a:ahLst/>
            <a:cxnLst/>
            <a:rect r="r" b="b" t="t" l="l"/>
            <a:pathLst>
              <a:path h="6437277" w="4612808">
                <a:moveTo>
                  <a:pt x="0" y="0"/>
                </a:moveTo>
                <a:lnTo>
                  <a:pt x="4612808" y="0"/>
                </a:lnTo>
                <a:lnTo>
                  <a:pt x="4612808" y="6437277"/>
                </a:lnTo>
                <a:lnTo>
                  <a:pt x="0" y="643727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76856" y="2354997"/>
            <a:ext cx="4884777" cy="5577005"/>
          </a:xfrm>
          <a:custGeom>
            <a:avLst/>
            <a:gdLst/>
            <a:ahLst/>
            <a:cxnLst/>
            <a:rect r="r" b="b" t="t" l="l"/>
            <a:pathLst>
              <a:path h="5577005" w="4884777">
                <a:moveTo>
                  <a:pt x="0" y="0"/>
                </a:moveTo>
                <a:lnTo>
                  <a:pt x="4884777" y="0"/>
                </a:lnTo>
                <a:lnTo>
                  <a:pt x="4884777" y="5577006"/>
                </a:lnTo>
                <a:lnTo>
                  <a:pt x="0" y="557700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215427" y="314252"/>
            <a:ext cx="9857146" cy="887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C ke S6 jika rusuk=a cm?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62770" y="4435067"/>
            <a:ext cx="763068" cy="708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9"/>
              </a:lnSpc>
              <a:spcBef>
                <a:spcPct val="0"/>
              </a:spcBef>
            </a:pPr>
            <a:r>
              <a:rPr lang="en-US" sz="4149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JARAK TITIK </a:t>
            </a:r>
          </a:p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KE GARIS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H="true">
            <a:off x="3459493" y="3964627"/>
            <a:ext cx="4380734" cy="4042726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2439414">
            <a:off x="4757607" y="6720733"/>
            <a:ext cx="384867" cy="369740"/>
            <a:chOff x="0" y="0"/>
            <a:chExt cx="101364" cy="973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1364" cy="97380"/>
            </a:xfrm>
            <a:custGeom>
              <a:avLst/>
              <a:gdLst/>
              <a:ahLst/>
              <a:cxnLst/>
              <a:rect r="r" b="b" t="t" l="l"/>
              <a:pathLst>
                <a:path h="97380" w="101364">
                  <a:moveTo>
                    <a:pt x="0" y="0"/>
                  </a:moveTo>
                  <a:lnTo>
                    <a:pt x="101364" y="0"/>
                  </a:lnTo>
                  <a:lnTo>
                    <a:pt x="101364" y="97380"/>
                  </a:lnTo>
                  <a:lnTo>
                    <a:pt x="0" y="97380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01364" cy="15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-5065279">
            <a:off x="6305215" y="7681667"/>
            <a:ext cx="478734" cy="447076"/>
            <a:chOff x="0" y="0"/>
            <a:chExt cx="168134" cy="15701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8134" cy="157015"/>
            </a:xfrm>
            <a:custGeom>
              <a:avLst/>
              <a:gdLst/>
              <a:ahLst/>
              <a:cxnLst/>
              <a:rect r="r" b="b" t="t" l="l"/>
              <a:pathLst>
                <a:path h="157015" w="168134">
                  <a:moveTo>
                    <a:pt x="0" y="0"/>
                  </a:moveTo>
                  <a:lnTo>
                    <a:pt x="168134" y="0"/>
                  </a:lnTo>
                  <a:lnTo>
                    <a:pt x="168134" y="157015"/>
                  </a:lnTo>
                  <a:lnTo>
                    <a:pt x="0" y="157015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68134" cy="2141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H="true">
            <a:off x="3355176" y="8108146"/>
            <a:ext cx="3338243" cy="0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 flipV="true">
            <a:off x="4939619" y="6639980"/>
            <a:ext cx="1753799" cy="1468166"/>
          </a:xfrm>
          <a:prstGeom prst="line">
            <a:avLst/>
          </a:prstGeom>
          <a:ln cap="flat" w="95250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6574432" y="7989159"/>
            <a:ext cx="237974" cy="237974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253063" y="7969063"/>
            <a:ext cx="237974" cy="23797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08682" y="3764944"/>
            <a:ext cx="237974" cy="23797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 flipH="true">
            <a:off x="3427194" y="5237607"/>
            <a:ext cx="3024850" cy="2804746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flipH="true">
            <a:off x="6726798" y="3883932"/>
            <a:ext cx="1200871" cy="4109973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/>
          <p:nvPr/>
        </p:nvGrpSpPr>
        <p:grpSpPr>
          <a:xfrm rot="0">
            <a:off x="4831053" y="6520993"/>
            <a:ext cx="237974" cy="237974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6" id="36"/>
          <p:cNvSpPr/>
          <p:nvPr/>
        </p:nvSpPr>
        <p:spPr>
          <a:xfrm flipV="true">
            <a:off x="11124529" y="3659993"/>
            <a:ext cx="4469853" cy="16783"/>
          </a:xfrm>
          <a:prstGeom prst="line">
            <a:avLst/>
          </a:prstGeom>
          <a:ln cap="flat" w="66675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7" id="37"/>
          <p:cNvGrpSpPr/>
          <p:nvPr/>
        </p:nvGrpSpPr>
        <p:grpSpPr>
          <a:xfrm rot="-5400000">
            <a:off x="14060354" y="3337363"/>
            <a:ext cx="310723" cy="278928"/>
            <a:chOff x="0" y="0"/>
            <a:chExt cx="109127" cy="9796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9127" cy="97961"/>
            </a:xfrm>
            <a:custGeom>
              <a:avLst/>
              <a:gdLst/>
              <a:ahLst/>
              <a:cxnLst/>
              <a:rect r="r" b="b" t="t" l="l"/>
              <a:pathLst>
                <a:path h="97961" w="109127">
                  <a:moveTo>
                    <a:pt x="0" y="0"/>
                  </a:moveTo>
                  <a:lnTo>
                    <a:pt x="109127" y="0"/>
                  </a:lnTo>
                  <a:lnTo>
                    <a:pt x="109127" y="97961"/>
                  </a:lnTo>
                  <a:lnTo>
                    <a:pt x="0" y="97961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57150"/>
              <a:ext cx="109127" cy="1551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0" id="40"/>
          <p:cNvSpPr/>
          <p:nvPr/>
        </p:nvSpPr>
        <p:spPr>
          <a:xfrm>
            <a:off x="14129479" y="1756477"/>
            <a:ext cx="1573686" cy="1900965"/>
          </a:xfrm>
          <a:prstGeom prst="line">
            <a:avLst/>
          </a:prstGeom>
          <a:ln cap="flat" w="66675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14073068" y="1776965"/>
            <a:ext cx="10330" cy="1860746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2" id="42"/>
          <p:cNvGrpSpPr/>
          <p:nvPr/>
        </p:nvGrpSpPr>
        <p:grpSpPr>
          <a:xfrm rot="-2242938">
            <a:off x="13876175" y="1749403"/>
            <a:ext cx="329951" cy="359614"/>
            <a:chOff x="0" y="0"/>
            <a:chExt cx="115880" cy="12629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-8189009">
            <a:off x="13983342" y="1598506"/>
            <a:ext cx="178461" cy="178461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-8189009">
            <a:off x="15594381" y="3570428"/>
            <a:ext cx="178461" cy="178461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-8189009">
            <a:off x="10946068" y="3587881"/>
            <a:ext cx="178461" cy="178461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4" id="54"/>
          <p:cNvSpPr/>
          <p:nvPr/>
        </p:nvSpPr>
        <p:spPr>
          <a:xfrm flipV="true">
            <a:off x="11109960" y="1736638"/>
            <a:ext cx="2887952" cy="1891571"/>
          </a:xfrm>
          <a:prstGeom prst="line">
            <a:avLst/>
          </a:prstGeom>
          <a:ln cap="flat" w="66675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5" id="55"/>
          <p:cNvSpPr txBox="true"/>
          <p:nvPr/>
        </p:nvSpPr>
        <p:spPr>
          <a:xfrm rot="0">
            <a:off x="13887754" y="3662227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grpSp>
        <p:nvGrpSpPr>
          <p:cNvPr name="Group 56" id="56"/>
          <p:cNvGrpSpPr/>
          <p:nvPr/>
        </p:nvGrpSpPr>
        <p:grpSpPr>
          <a:xfrm rot="-8189009">
            <a:off x="13988500" y="3543100"/>
            <a:ext cx="178461" cy="178461"/>
            <a:chOff x="0" y="0"/>
            <a:chExt cx="812800" cy="8128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4726815" y="1960699"/>
            <a:ext cx="976351" cy="1122804"/>
          </a:xfrm>
          <a:custGeom>
            <a:avLst/>
            <a:gdLst/>
            <a:ahLst/>
            <a:cxnLst/>
            <a:rect r="r" b="b" t="t" l="l"/>
            <a:pathLst>
              <a:path h="1122804" w="976351">
                <a:moveTo>
                  <a:pt x="0" y="0"/>
                </a:moveTo>
                <a:lnTo>
                  <a:pt x="976351" y="0"/>
                </a:lnTo>
                <a:lnTo>
                  <a:pt x="976351" y="1122803"/>
                </a:lnTo>
                <a:lnTo>
                  <a:pt x="0" y="112280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1533390" y="1834327"/>
            <a:ext cx="1226350" cy="1073057"/>
          </a:xfrm>
          <a:custGeom>
            <a:avLst/>
            <a:gdLst/>
            <a:ahLst/>
            <a:cxnLst/>
            <a:rect r="r" b="b" t="t" l="l"/>
            <a:pathLst>
              <a:path h="1073057" w="1226350">
                <a:moveTo>
                  <a:pt x="0" y="0"/>
                </a:moveTo>
                <a:lnTo>
                  <a:pt x="1226350" y="0"/>
                </a:lnTo>
                <a:lnTo>
                  <a:pt x="1226350" y="1073057"/>
                </a:lnTo>
                <a:lnTo>
                  <a:pt x="0" y="107305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12759740" y="4495142"/>
            <a:ext cx="1123170" cy="1002044"/>
          </a:xfrm>
          <a:custGeom>
            <a:avLst/>
            <a:gdLst/>
            <a:ahLst/>
            <a:cxnLst/>
            <a:rect r="r" b="b" t="t" l="l"/>
            <a:pathLst>
              <a:path h="1002044" w="1123170">
                <a:moveTo>
                  <a:pt x="0" y="0"/>
                </a:moveTo>
                <a:lnTo>
                  <a:pt x="1123170" y="0"/>
                </a:lnTo>
                <a:lnTo>
                  <a:pt x="1123170" y="1002044"/>
                </a:lnTo>
                <a:lnTo>
                  <a:pt x="0" y="100204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-5400000">
            <a:off x="13056346" y="1996448"/>
            <a:ext cx="529959" cy="4763681"/>
          </a:xfrm>
          <a:custGeom>
            <a:avLst/>
            <a:gdLst/>
            <a:ahLst/>
            <a:cxnLst/>
            <a:rect r="r" b="b" t="t" l="l"/>
            <a:pathLst>
              <a:path h="4763681" w="529959">
                <a:moveTo>
                  <a:pt x="0" y="0"/>
                </a:moveTo>
                <a:lnTo>
                  <a:pt x="529959" y="0"/>
                </a:lnTo>
                <a:lnTo>
                  <a:pt x="529959" y="4763680"/>
                </a:lnTo>
                <a:lnTo>
                  <a:pt x="0" y="476368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0710839" y="5457214"/>
            <a:ext cx="4992326" cy="4829786"/>
          </a:xfrm>
          <a:custGeom>
            <a:avLst/>
            <a:gdLst/>
            <a:ahLst/>
            <a:cxnLst/>
            <a:rect r="r" b="b" t="t" l="l"/>
            <a:pathLst>
              <a:path h="4829786" w="4992326">
                <a:moveTo>
                  <a:pt x="0" y="0"/>
                </a:moveTo>
                <a:lnTo>
                  <a:pt x="4992327" y="0"/>
                </a:lnTo>
                <a:lnTo>
                  <a:pt x="4992327" y="4829786"/>
                </a:lnTo>
                <a:lnTo>
                  <a:pt x="0" y="482978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64" id="64"/>
          <p:cNvSpPr txBox="true"/>
          <p:nvPr/>
        </p:nvSpPr>
        <p:spPr>
          <a:xfrm rot="0">
            <a:off x="4060306" y="5778906"/>
            <a:ext cx="623302" cy="86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  <a:spcBef>
                <a:spcPct val="0"/>
              </a:spcBef>
            </a:pPr>
            <a:r>
              <a:rPr lang="en-US" sz="4976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4215427" y="365877"/>
            <a:ext cx="9857146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B ke AG jika rusuk=a cm?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5469453" y="3679201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A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3849685" y="973754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B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0441725" y="3467564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2433592">
            <a:off x="3169464" y="1326870"/>
            <a:ext cx="262065" cy="285625"/>
            <a:chOff x="0" y="0"/>
            <a:chExt cx="115880" cy="1262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295606" y="2982872"/>
            <a:ext cx="262065" cy="285625"/>
            <a:chOff x="0" y="0"/>
            <a:chExt cx="115880" cy="126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4445904">
            <a:off x="7662780" y="5765405"/>
            <a:ext cx="6343185" cy="10868386"/>
          </a:xfrm>
          <a:custGeom>
            <a:avLst/>
            <a:gdLst/>
            <a:ahLst/>
            <a:cxnLst/>
            <a:rect r="r" b="b" t="t" l="l"/>
            <a:pathLst>
              <a:path h="10868386" w="6343185">
                <a:moveTo>
                  <a:pt x="0" y="0"/>
                </a:moveTo>
                <a:lnTo>
                  <a:pt x="6343185" y="0"/>
                </a:lnTo>
                <a:lnTo>
                  <a:pt x="6343185" y="10868386"/>
                </a:lnTo>
                <a:lnTo>
                  <a:pt x="0" y="10868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64127" y="1730967"/>
            <a:ext cx="9016892" cy="13737647"/>
          </a:xfrm>
          <a:custGeom>
            <a:avLst/>
            <a:gdLst/>
            <a:ahLst/>
            <a:cxnLst/>
            <a:rect r="r" b="b" t="t" l="l"/>
            <a:pathLst>
              <a:path h="13737647" w="9016892">
                <a:moveTo>
                  <a:pt x="0" y="0"/>
                </a:moveTo>
                <a:lnTo>
                  <a:pt x="9016892" y="0"/>
                </a:lnTo>
                <a:lnTo>
                  <a:pt x="9016892" y="13737646"/>
                </a:lnTo>
                <a:lnTo>
                  <a:pt x="0" y="13737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flipH="true">
            <a:off x="12065914" y="7845033"/>
            <a:ext cx="2326185" cy="457250"/>
          </a:xfrm>
          <a:prstGeom prst="line">
            <a:avLst/>
          </a:prstGeom>
          <a:ln cap="flat" w="952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14344825" y="6405985"/>
            <a:ext cx="0" cy="1392317"/>
          </a:xfrm>
          <a:prstGeom prst="line">
            <a:avLst/>
          </a:prstGeom>
          <a:ln cap="flat" w="952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-1173215">
            <a:off x="13907597" y="5988204"/>
            <a:ext cx="329951" cy="359614"/>
            <a:chOff x="0" y="0"/>
            <a:chExt cx="115880" cy="126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015489" y="1990113"/>
            <a:ext cx="1661844" cy="1940582"/>
          </a:xfrm>
          <a:custGeom>
            <a:avLst/>
            <a:gdLst/>
            <a:ahLst/>
            <a:cxnLst/>
            <a:rect r="r" b="b" t="t" l="l"/>
            <a:pathLst>
              <a:path h="1940582" w="1661844">
                <a:moveTo>
                  <a:pt x="0" y="0"/>
                </a:moveTo>
                <a:lnTo>
                  <a:pt x="1661844" y="0"/>
                </a:lnTo>
                <a:lnTo>
                  <a:pt x="1661844" y="1940582"/>
                </a:lnTo>
                <a:lnTo>
                  <a:pt x="0" y="1940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694892" y="-761016"/>
            <a:ext cx="2360085" cy="2360085"/>
          </a:xfrm>
          <a:custGeom>
            <a:avLst/>
            <a:gdLst/>
            <a:ahLst/>
            <a:cxnLst/>
            <a:rect r="r" b="b" t="t" l="l"/>
            <a:pathLst>
              <a:path h="2360085" w="2360085">
                <a:moveTo>
                  <a:pt x="0" y="0"/>
                </a:moveTo>
                <a:lnTo>
                  <a:pt x="2360086" y="0"/>
                </a:lnTo>
                <a:lnTo>
                  <a:pt x="2360086" y="2360086"/>
                </a:lnTo>
                <a:lnTo>
                  <a:pt x="0" y="2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023798" y="5974065"/>
            <a:ext cx="912124" cy="912124"/>
          </a:xfrm>
          <a:custGeom>
            <a:avLst/>
            <a:gdLst/>
            <a:ahLst/>
            <a:cxnLst/>
            <a:rect r="r" b="b" t="t" l="l"/>
            <a:pathLst>
              <a:path h="912124" w="912124">
                <a:moveTo>
                  <a:pt x="0" y="0"/>
                </a:moveTo>
                <a:lnTo>
                  <a:pt x="912124" y="0"/>
                </a:lnTo>
                <a:lnTo>
                  <a:pt x="912124" y="912124"/>
                </a:lnTo>
                <a:lnTo>
                  <a:pt x="0" y="9121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531800">
            <a:off x="-807464" y="7356985"/>
            <a:ext cx="3672327" cy="2485611"/>
          </a:xfrm>
          <a:custGeom>
            <a:avLst/>
            <a:gdLst/>
            <a:ahLst/>
            <a:cxnLst/>
            <a:rect r="r" b="b" t="t" l="l"/>
            <a:pathLst>
              <a:path h="2485611" w="3672327">
                <a:moveTo>
                  <a:pt x="0" y="0"/>
                </a:moveTo>
                <a:lnTo>
                  <a:pt x="3672328" y="0"/>
                </a:lnTo>
                <a:lnTo>
                  <a:pt x="3672328" y="2485610"/>
                </a:lnTo>
                <a:lnTo>
                  <a:pt x="0" y="2485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2" id="22"/>
          <p:cNvSpPr/>
          <p:nvPr/>
        </p:nvSpPr>
        <p:spPr>
          <a:xfrm>
            <a:off x="13351277" y="4285508"/>
            <a:ext cx="2035268" cy="4083120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H="true">
            <a:off x="12073522" y="4178994"/>
            <a:ext cx="1224662" cy="2481484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11125235" y="3536682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90"/>
                </a:lnTo>
                <a:lnTo>
                  <a:pt x="0" y="57868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AutoShape 25" id="25"/>
          <p:cNvSpPr/>
          <p:nvPr/>
        </p:nvSpPr>
        <p:spPr>
          <a:xfrm flipH="true" flipV="true">
            <a:off x="12128322" y="6818337"/>
            <a:ext cx="3258223" cy="1550291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H="true">
            <a:off x="12137627" y="6286998"/>
            <a:ext cx="2326185" cy="457250"/>
          </a:xfrm>
          <a:prstGeom prst="line">
            <a:avLst/>
          </a:prstGeom>
          <a:ln cap="flat" w="95250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11156323" y="6320260"/>
            <a:ext cx="763068" cy="708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9"/>
              </a:lnSpc>
              <a:spcBef>
                <a:spcPct val="0"/>
              </a:spcBef>
            </a:pPr>
            <a:r>
              <a:rPr lang="en-US" sz="4149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3179197" y="4060007"/>
            <a:ext cx="237974" cy="23797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4288214" y="5770932"/>
            <a:ext cx="763068" cy="708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9"/>
              </a:lnSpc>
              <a:spcBef>
                <a:spcPct val="0"/>
              </a:spcBef>
            </a:pPr>
            <a:r>
              <a:rPr lang="en-US" sz="4149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1901865" y="6648215"/>
            <a:ext cx="237974" cy="237974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267558" y="8249641"/>
            <a:ext cx="237974" cy="237974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225838" y="6168011"/>
            <a:ext cx="237974" cy="237974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1" id="41"/>
          <p:cNvSpPr/>
          <p:nvPr/>
        </p:nvSpPr>
        <p:spPr>
          <a:xfrm flipH="true">
            <a:off x="1546425" y="3262226"/>
            <a:ext cx="3508102" cy="27033"/>
          </a:xfrm>
          <a:prstGeom prst="line">
            <a:avLst/>
          </a:prstGeom>
          <a:ln cap="flat" w="7620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flipH="true" flipV="true">
            <a:off x="3364911" y="1345169"/>
            <a:ext cx="1719726" cy="1847142"/>
          </a:xfrm>
          <a:prstGeom prst="line">
            <a:avLst/>
          </a:prstGeom>
          <a:ln cap="flat" w="7620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flipV="true">
            <a:off x="1515823" y="1345624"/>
            <a:ext cx="1720750" cy="1874722"/>
          </a:xfrm>
          <a:prstGeom prst="line">
            <a:avLst/>
          </a:prstGeom>
          <a:ln cap="flat" w="7620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V="true">
            <a:off x="3300496" y="1370509"/>
            <a:ext cx="0" cy="1796461"/>
          </a:xfrm>
          <a:prstGeom prst="line">
            <a:avLst/>
          </a:prstGeom>
          <a:ln cap="flat" w="76200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5" id="45"/>
          <p:cNvGrpSpPr/>
          <p:nvPr/>
        </p:nvGrpSpPr>
        <p:grpSpPr>
          <a:xfrm rot="6942121">
            <a:off x="5054545" y="3166992"/>
            <a:ext cx="189012" cy="189012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6942121">
            <a:off x="3205990" y="1181476"/>
            <a:ext cx="189012" cy="189012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6942121">
            <a:off x="1357395" y="3195482"/>
            <a:ext cx="189012" cy="189012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6942121">
            <a:off x="3205990" y="3166992"/>
            <a:ext cx="189012" cy="189012"/>
            <a:chOff x="0" y="0"/>
            <a:chExt cx="812800" cy="8128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3048256" y="3371962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972159" y="3339930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H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71974" y="3311440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B</a:t>
            </a:r>
          </a:p>
        </p:txBody>
      </p:sp>
      <p:sp>
        <p:nvSpPr>
          <p:cNvPr name="Freeform 60" id="60"/>
          <p:cNvSpPr/>
          <p:nvPr/>
        </p:nvSpPr>
        <p:spPr>
          <a:xfrm flipH="false" flipV="false" rot="0">
            <a:off x="2849564" y="4147012"/>
            <a:ext cx="892082" cy="795877"/>
          </a:xfrm>
          <a:custGeom>
            <a:avLst/>
            <a:gdLst/>
            <a:ahLst/>
            <a:cxnLst/>
            <a:rect r="r" b="b" t="t" l="l"/>
            <a:pathLst>
              <a:path h="795877" w="892082">
                <a:moveTo>
                  <a:pt x="0" y="0"/>
                </a:moveTo>
                <a:lnTo>
                  <a:pt x="892083" y="0"/>
                </a:lnTo>
                <a:lnTo>
                  <a:pt x="892083" y="795878"/>
                </a:lnTo>
                <a:lnTo>
                  <a:pt x="0" y="79587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-5400000">
            <a:off x="3090035" y="2187472"/>
            <a:ext cx="420922" cy="3783571"/>
          </a:xfrm>
          <a:custGeom>
            <a:avLst/>
            <a:gdLst/>
            <a:ahLst/>
            <a:cxnLst/>
            <a:rect r="r" b="b" t="t" l="l"/>
            <a:pathLst>
              <a:path h="3783571" w="420922">
                <a:moveTo>
                  <a:pt x="0" y="0"/>
                </a:moveTo>
                <a:lnTo>
                  <a:pt x="420922" y="0"/>
                </a:lnTo>
                <a:lnTo>
                  <a:pt x="420922" y="3783571"/>
                </a:lnTo>
                <a:lnTo>
                  <a:pt x="0" y="37835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4264592" y="1450936"/>
            <a:ext cx="1313636" cy="927272"/>
          </a:xfrm>
          <a:custGeom>
            <a:avLst/>
            <a:gdLst/>
            <a:ahLst/>
            <a:cxnLst/>
            <a:rect r="r" b="b" t="t" l="l"/>
            <a:pathLst>
              <a:path h="927272" w="1313636">
                <a:moveTo>
                  <a:pt x="0" y="0"/>
                </a:moveTo>
                <a:lnTo>
                  <a:pt x="1313636" y="0"/>
                </a:lnTo>
                <a:lnTo>
                  <a:pt x="1313636" y="927272"/>
                </a:lnTo>
                <a:lnTo>
                  <a:pt x="0" y="9272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205680" y="1537913"/>
            <a:ext cx="1313636" cy="927272"/>
          </a:xfrm>
          <a:custGeom>
            <a:avLst/>
            <a:gdLst/>
            <a:ahLst/>
            <a:cxnLst/>
            <a:rect r="r" b="b" t="t" l="l"/>
            <a:pathLst>
              <a:path h="927272" w="1313636">
                <a:moveTo>
                  <a:pt x="0" y="0"/>
                </a:moveTo>
                <a:lnTo>
                  <a:pt x="1313636" y="0"/>
                </a:lnTo>
                <a:lnTo>
                  <a:pt x="1313636" y="927272"/>
                </a:lnTo>
                <a:lnTo>
                  <a:pt x="0" y="9272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2017493" y="5085765"/>
            <a:ext cx="5174909" cy="4591821"/>
          </a:xfrm>
          <a:custGeom>
            <a:avLst/>
            <a:gdLst/>
            <a:ahLst/>
            <a:cxnLst/>
            <a:rect r="r" b="b" t="t" l="l"/>
            <a:pathLst>
              <a:path h="4591821" w="5174909">
                <a:moveTo>
                  <a:pt x="0" y="0"/>
                </a:moveTo>
                <a:lnTo>
                  <a:pt x="5174909" y="0"/>
                </a:lnTo>
                <a:lnTo>
                  <a:pt x="5174909" y="4591820"/>
                </a:lnTo>
                <a:lnTo>
                  <a:pt x="0" y="459182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65" id="65"/>
          <p:cNvSpPr txBox="true"/>
          <p:nvPr/>
        </p:nvSpPr>
        <p:spPr>
          <a:xfrm rot="0">
            <a:off x="4215427" y="314252"/>
            <a:ext cx="9857146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Q1 ke BH jika rusuk=a cm?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048256" y="620518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67" id="67"/>
          <p:cNvSpPr txBox="true"/>
          <p:nvPr/>
        </p:nvSpPr>
        <p:spPr>
          <a:xfrm rot="-2700000">
            <a:off x="1921664" y="2065873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</a:t>
            </a:r>
          </a:p>
        </p:txBody>
      </p:sp>
      <p:sp>
        <p:nvSpPr>
          <p:cNvPr name="TextBox 68" id="68"/>
          <p:cNvSpPr txBox="true"/>
          <p:nvPr/>
        </p:nvSpPr>
        <p:spPr>
          <a:xfrm rot="2585223">
            <a:off x="4071906" y="1883214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896364" y="2896765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|||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101750" y="2906672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|||</a:t>
            </a:r>
          </a:p>
        </p:txBody>
      </p:sp>
      <p:sp>
        <p:nvSpPr>
          <p:cNvPr name="AutoShape 71" id="71"/>
          <p:cNvSpPr/>
          <p:nvPr/>
        </p:nvSpPr>
        <p:spPr>
          <a:xfrm flipH="true" flipV="true">
            <a:off x="12020852" y="6767202"/>
            <a:ext cx="5046" cy="1653808"/>
          </a:xfrm>
          <a:prstGeom prst="line">
            <a:avLst/>
          </a:prstGeom>
          <a:ln cap="flat" w="95250">
            <a:solidFill>
              <a:srgbClr val="2F59C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JARAK TITIK </a:t>
            </a:r>
          </a:p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KE BIDANG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-5400000">
            <a:off x="10921104" y="3850181"/>
            <a:ext cx="251512" cy="234880"/>
            <a:chOff x="0" y="0"/>
            <a:chExt cx="168134" cy="1570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134" cy="157015"/>
            </a:xfrm>
            <a:custGeom>
              <a:avLst/>
              <a:gdLst/>
              <a:ahLst/>
              <a:cxnLst/>
              <a:rect r="r" b="b" t="t" l="l"/>
              <a:pathLst>
                <a:path h="157015" w="168134">
                  <a:moveTo>
                    <a:pt x="0" y="0"/>
                  </a:moveTo>
                  <a:lnTo>
                    <a:pt x="168134" y="0"/>
                  </a:lnTo>
                  <a:lnTo>
                    <a:pt x="168134" y="157015"/>
                  </a:lnTo>
                  <a:lnTo>
                    <a:pt x="0" y="157015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68134" cy="2141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4332469">
            <a:off x="6329646" y="6400874"/>
            <a:ext cx="301853" cy="294017"/>
            <a:chOff x="0" y="0"/>
            <a:chExt cx="106012" cy="1032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6012" cy="103260"/>
            </a:xfrm>
            <a:custGeom>
              <a:avLst/>
              <a:gdLst/>
              <a:ahLst/>
              <a:cxnLst/>
              <a:rect r="r" b="b" t="t" l="l"/>
              <a:pathLst>
                <a:path h="103260" w="106012">
                  <a:moveTo>
                    <a:pt x="0" y="0"/>
                  </a:moveTo>
                  <a:lnTo>
                    <a:pt x="106012" y="0"/>
                  </a:lnTo>
                  <a:lnTo>
                    <a:pt x="106012" y="103260"/>
                  </a:lnTo>
                  <a:lnTo>
                    <a:pt x="0" y="103260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06012" cy="1604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 flipV="true">
            <a:off x="5692548" y="7027903"/>
            <a:ext cx="2155745" cy="546714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 flipH="true">
            <a:off x="4767716" y="3988959"/>
            <a:ext cx="3042465" cy="3044509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-4332469">
            <a:off x="6287050" y="7526419"/>
            <a:ext cx="478734" cy="447076"/>
            <a:chOff x="0" y="0"/>
            <a:chExt cx="168134" cy="1570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8134" cy="157015"/>
            </a:xfrm>
            <a:custGeom>
              <a:avLst/>
              <a:gdLst/>
              <a:ahLst/>
              <a:cxnLst/>
              <a:rect r="r" b="b" t="t" l="l"/>
              <a:pathLst>
                <a:path h="157015" w="168134">
                  <a:moveTo>
                    <a:pt x="0" y="0"/>
                  </a:moveTo>
                  <a:lnTo>
                    <a:pt x="168134" y="0"/>
                  </a:lnTo>
                  <a:lnTo>
                    <a:pt x="168134" y="157015"/>
                  </a:lnTo>
                  <a:lnTo>
                    <a:pt x="0" y="157015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68134" cy="2141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4" id="24"/>
          <p:cNvSpPr/>
          <p:nvPr/>
        </p:nvSpPr>
        <p:spPr>
          <a:xfrm flipH="true" flipV="true">
            <a:off x="4790361" y="7170245"/>
            <a:ext cx="1903058" cy="937901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6574432" y="7989159"/>
            <a:ext cx="237974" cy="23797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564621" y="6998646"/>
            <a:ext cx="237974" cy="23797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775302" y="3785807"/>
            <a:ext cx="237974" cy="23797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4" id="34"/>
          <p:cNvSpPr/>
          <p:nvPr/>
        </p:nvSpPr>
        <p:spPr>
          <a:xfrm flipH="true">
            <a:off x="6726113" y="4019233"/>
            <a:ext cx="1135482" cy="3974474"/>
          </a:xfrm>
          <a:prstGeom prst="line">
            <a:avLst/>
          </a:prstGeom>
          <a:ln cap="flat" w="95250">
            <a:solidFill>
              <a:srgbClr val="FF8C9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7844669" y="6879659"/>
            <a:ext cx="237974" cy="237974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H="true" flipV="true">
            <a:off x="3298361" y="4996164"/>
            <a:ext cx="4555927" cy="1955538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5692548" y="4006842"/>
            <a:ext cx="2140517" cy="3567775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0" id="40"/>
          <p:cNvGrpSpPr/>
          <p:nvPr/>
        </p:nvGrpSpPr>
        <p:grpSpPr>
          <a:xfrm rot="0">
            <a:off x="6316607" y="6218527"/>
            <a:ext cx="237974" cy="237974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573561" y="7455629"/>
            <a:ext cx="237974" cy="237974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6" id="46"/>
          <p:cNvSpPr/>
          <p:nvPr/>
        </p:nvSpPr>
        <p:spPr>
          <a:xfrm flipV="true">
            <a:off x="10929420" y="1931587"/>
            <a:ext cx="0" cy="2161791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flipH="true">
            <a:off x="10929420" y="4093377"/>
            <a:ext cx="2189659" cy="0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flipH="true" flipV="true">
            <a:off x="10929420" y="1931587"/>
            <a:ext cx="2189659" cy="2161791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9" id="49"/>
          <p:cNvGrpSpPr/>
          <p:nvPr/>
        </p:nvGrpSpPr>
        <p:grpSpPr>
          <a:xfrm rot="0">
            <a:off x="10826661" y="1828828"/>
            <a:ext cx="205519" cy="205519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0826661" y="3967621"/>
            <a:ext cx="205519" cy="205519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016319" y="3967621"/>
            <a:ext cx="205519" cy="205519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8" id="58"/>
          <p:cNvSpPr/>
          <p:nvPr/>
        </p:nvSpPr>
        <p:spPr>
          <a:xfrm flipH="false" flipV="false" rot="0">
            <a:off x="11921443" y="2186477"/>
            <a:ext cx="1520369" cy="1037075"/>
          </a:xfrm>
          <a:custGeom>
            <a:avLst/>
            <a:gdLst/>
            <a:ahLst/>
            <a:cxnLst/>
            <a:rect r="r" b="b" t="t" l="l"/>
            <a:pathLst>
              <a:path h="1037075" w="1520369">
                <a:moveTo>
                  <a:pt x="0" y="0"/>
                </a:moveTo>
                <a:lnTo>
                  <a:pt x="1520369" y="0"/>
                </a:lnTo>
                <a:lnTo>
                  <a:pt x="1520369" y="1037075"/>
                </a:lnTo>
                <a:lnTo>
                  <a:pt x="0" y="10370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11427" t="0" r="-139824" b="-618611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1164300" y="4294249"/>
            <a:ext cx="1517328" cy="849251"/>
          </a:xfrm>
          <a:custGeom>
            <a:avLst/>
            <a:gdLst/>
            <a:ahLst/>
            <a:cxnLst/>
            <a:rect r="r" b="b" t="t" l="l"/>
            <a:pathLst>
              <a:path h="849251" w="1517328">
                <a:moveTo>
                  <a:pt x="0" y="0"/>
                </a:moveTo>
                <a:lnTo>
                  <a:pt x="1517328" y="0"/>
                </a:lnTo>
                <a:lnTo>
                  <a:pt x="1517328" y="849251"/>
                </a:lnTo>
                <a:lnTo>
                  <a:pt x="0" y="84925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0715123" y="4996164"/>
            <a:ext cx="4602393" cy="4948558"/>
          </a:xfrm>
          <a:custGeom>
            <a:avLst/>
            <a:gdLst/>
            <a:ahLst/>
            <a:cxnLst/>
            <a:rect r="r" b="b" t="t" l="l"/>
            <a:pathLst>
              <a:path h="4948558" w="4602393">
                <a:moveTo>
                  <a:pt x="0" y="0"/>
                </a:moveTo>
                <a:lnTo>
                  <a:pt x="4602393" y="0"/>
                </a:lnTo>
                <a:lnTo>
                  <a:pt x="4602393" y="4948559"/>
                </a:lnTo>
                <a:lnTo>
                  <a:pt x="0" y="494855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-37213" r="0" b="0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4215427" y="365877"/>
            <a:ext cx="10511387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C ke BDG jika rusuk=a cm?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5773003" y="6090767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5008318" y="7368008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606686" y="4017177"/>
            <a:ext cx="425493" cy="585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3016319" y="4017177"/>
            <a:ext cx="425493" cy="585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0393940" y="1600497"/>
            <a:ext cx="425493" cy="585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C</a:t>
            </a:r>
          </a:p>
        </p:txBody>
      </p:sp>
      <p:sp>
        <p:nvSpPr>
          <p:cNvPr name="Freeform 67" id="67"/>
          <p:cNvSpPr/>
          <p:nvPr/>
        </p:nvSpPr>
        <p:spPr>
          <a:xfrm flipH="false" flipV="false" rot="0">
            <a:off x="14439809" y="2393510"/>
            <a:ext cx="5506836" cy="2362047"/>
          </a:xfrm>
          <a:custGeom>
            <a:avLst/>
            <a:gdLst/>
            <a:ahLst/>
            <a:cxnLst/>
            <a:rect r="r" b="b" t="t" l="l"/>
            <a:pathLst>
              <a:path h="2362047" w="5506836">
                <a:moveTo>
                  <a:pt x="0" y="0"/>
                </a:moveTo>
                <a:lnTo>
                  <a:pt x="5506835" y="0"/>
                </a:lnTo>
                <a:lnTo>
                  <a:pt x="5506835" y="2362047"/>
                </a:lnTo>
                <a:lnTo>
                  <a:pt x="0" y="236204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-243957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2433592">
            <a:off x="3169464" y="1326870"/>
            <a:ext cx="262065" cy="285625"/>
            <a:chOff x="0" y="0"/>
            <a:chExt cx="115880" cy="1262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295606" y="2982872"/>
            <a:ext cx="262065" cy="285625"/>
            <a:chOff x="0" y="0"/>
            <a:chExt cx="115880" cy="126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4445904">
            <a:off x="7662780" y="5765405"/>
            <a:ext cx="6343185" cy="10868386"/>
          </a:xfrm>
          <a:custGeom>
            <a:avLst/>
            <a:gdLst/>
            <a:ahLst/>
            <a:cxnLst/>
            <a:rect r="r" b="b" t="t" l="l"/>
            <a:pathLst>
              <a:path h="10868386" w="6343185">
                <a:moveTo>
                  <a:pt x="0" y="0"/>
                </a:moveTo>
                <a:lnTo>
                  <a:pt x="6343185" y="0"/>
                </a:lnTo>
                <a:lnTo>
                  <a:pt x="6343185" y="10868386"/>
                </a:lnTo>
                <a:lnTo>
                  <a:pt x="0" y="10868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64127" y="1730967"/>
            <a:ext cx="9016892" cy="13737647"/>
          </a:xfrm>
          <a:custGeom>
            <a:avLst/>
            <a:gdLst/>
            <a:ahLst/>
            <a:cxnLst/>
            <a:rect r="r" b="b" t="t" l="l"/>
            <a:pathLst>
              <a:path h="13737647" w="9016892">
                <a:moveTo>
                  <a:pt x="0" y="0"/>
                </a:moveTo>
                <a:lnTo>
                  <a:pt x="9016892" y="0"/>
                </a:lnTo>
                <a:lnTo>
                  <a:pt x="9016892" y="13737646"/>
                </a:lnTo>
                <a:lnTo>
                  <a:pt x="0" y="13737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flipH="true">
            <a:off x="12065914" y="7845033"/>
            <a:ext cx="2326185" cy="457250"/>
          </a:xfrm>
          <a:prstGeom prst="line">
            <a:avLst/>
          </a:prstGeom>
          <a:ln cap="flat" w="952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14344825" y="6405985"/>
            <a:ext cx="0" cy="1392317"/>
          </a:xfrm>
          <a:prstGeom prst="line">
            <a:avLst/>
          </a:prstGeom>
          <a:ln cap="flat" w="952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-1173215">
            <a:off x="13907597" y="5988204"/>
            <a:ext cx="329951" cy="359614"/>
            <a:chOff x="0" y="0"/>
            <a:chExt cx="115880" cy="126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5880" cy="126298"/>
            </a:xfrm>
            <a:custGeom>
              <a:avLst/>
              <a:gdLst/>
              <a:ahLst/>
              <a:cxnLst/>
              <a:rect r="r" b="b" t="t" l="l"/>
              <a:pathLst>
                <a:path h="126298" w="115880">
                  <a:moveTo>
                    <a:pt x="0" y="0"/>
                  </a:moveTo>
                  <a:lnTo>
                    <a:pt x="115880" y="0"/>
                  </a:lnTo>
                  <a:lnTo>
                    <a:pt x="115880" y="126298"/>
                  </a:lnTo>
                  <a:lnTo>
                    <a:pt x="0" y="126298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15880" cy="1834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015489" y="1990113"/>
            <a:ext cx="1661844" cy="1940582"/>
          </a:xfrm>
          <a:custGeom>
            <a:avLst/>
            <a:gdLst/>
            <a:ahLst/>
            <a:cxnLst/>
            <a:rect r="r" b="b" t="t" l="l"/>
            <a:pathLst>
              <a:path h="1940582" w="1661844">
                <a:moveTo>
                  <a:pt x="0" y="0"/>
                </a:moveTo>
                <a:lnTo>
                  <a:pt x="1661844" y="0"/>
                </a:lnTo>
                <a:lnTo>
                  <a:pt x="1661844" y="1940582"/>
                </a:lnTo>
                <a:lnTo>
                  <a:pt x="0" y="1940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694892" y="-761016"/>
            <a:ext cx="2360085" cy="2360085"/>
          </a:xfrm>
          <a:custGeom>
            <a:avLst/>
            <a:gdLst/>
            <a:ahLst/>
            <a:cxnLst/>
            <a:rect r="r" b="b" t="t" l="l"/>
            <a:pathLst>
              <a:path h="2360085" w="2360085">
                <a:moveTo>
                  <a:pt x="0" y="0"/>
                </a:moveTo>
                <a:lnTo>
                  <a:pt x="2360086" y="0"/>
                </a:lnTo>
                <a:lnTo>
                  <a:pt x="2360086" y="2360086"/>
                </a:lnTo>
                <a:lnTo>
                  <a:pt x="0" y="2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023798" y="5974065"/>
            <a:ext cx="912124" cy="912124"/>
          </a:xfrm>
          <a:custGeom>
            <a:avLst/>
            <a:gdLst/>
            <a:ahLst/>
            <a:cxnLst/>
            <a:rect r="r" b="b" t="t" l="l"/>
            <a:pathLst>
              <a:path h="912124" w="912124">
                <a:moveTo>
                  <a:pt x="0" y="0"/>
                </a:moveTo>
                <a:lnTo>
                  <a:pt x="912124" y="0"/>
                </a:lnTo>
                <a:lnTo>
                  <a:pt x="912124" y="912124"/>
                </a:lnTo>
                <a:lnTo>
                  <a:pt x="0" y="9121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531800">
            <a:off x="-807464" y="7356985"/>
            <a:ext cx="3672327" cy="2485611"/>
          </a:xfrm>
          <a:custGeom>
            <a:avLst/>
            <a:gdLst/>
            <a:ahLst/>
            <a:cxnLst/>
            <a:rect r="r" b="b" t="t" l="l"/>
            <a:pathLst>
              <a:path h="2485611" w="3672327">
                <a:moveTo>
                  <a:pt x="0" y="0"/>
                </a:moveTo>
                <a:lnTo>
                  <a:pt x="3672328" y="0"/>
                </a:lnTo>
                <a:lnTo>
                  <a:pt x="3672328" y="2485610"/>
                </a:lnTo>
                <a:lnTo>
                  <a:pt x="0" y="2485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2" id="22"/>
          <p:cNvSpPr/>
          <p:nvPr/>
        </p:nvSpPr>
        <p:spPr>
          <a:xfrm>
            <a:off x="13351277" y="4285508"/>
            <a:ext cx="2035268" cy="4083120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H="true">
            <a:off x="12073522" y="4178994"/>
            <a:ext cx="1224662" cy="2481484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11125235" y="3536682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90"/>
                </a:lnTo>
                <a:lnTo>
                  <a:pt x="0" y="57868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AutoShape 25" id="25"/>
          <p:cNvSpPr/>
          <p:nvPr/>
        </p:nvSpPr>
        <p:spPr>
          <a:xfrm flipH="true" flipV="true">
            <a:off x="12128322" y="6818337"/>
            <a:ext cx="3258223" cy="1550291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H="true">
            <a:off x="12137627" y="6286998"/>
            <a:ext cx="2326185" cy="457250"/>
          </a:xfrm>
          <a:prstGeom prst="line">
            <a:avLst/>
          </a:prstGeom>
          <a:ln cap="flat" w="95250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11156323" y="6320260"/>
            <a:ext cx="763068" cy="708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9"/>
              </a:lnSpc>
              <a:spcBef>
                <a:spcPct val="0"/>
              </a:spcBef>
            </a:pPr>
            <a:r>
              <a:rPr lang="en-US" sz="4149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3179197" y="4060007"/>
            <a:ext cx="237974" cy="23797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4288214" y="5770932"/>
            <a:ext cx="763068" cy="708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9"/>
              </a:lnSpc>
              <a:spcBef>
                <a:spcPct val="0"/>
              </a:spcBef>
            </a:pPr>
            <a:r>
              <a:rPr lang="en-US" sz="4149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1901865" y="6648215"/>
            <a:ext cx="237974" cy="237974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267558" y="8249641"/>
            <a:ext cx="237974" cy="237974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225838" y="6168011"/>
            <a:ext cx="237974" cy="237974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1" id="41"/>
          <p:cNvSpPr/>
          <p:nvPr/>
        </p:nvSpPr>
        <p:spPr>
          <a:xfrm flipH="true">
            <a:off x="1546425" y="3262226"/>
            <a:ext cx="3508102" cy="27033"/>
          </a:xfrm>
          <a:prstGeom prst="line">
            <a:avLst/>
          </a:prstGeom>
          <a:ln cap="flat" w="7620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flipH="true" flipV="true">
            <a:off x="3364911" y="1345169"/>
            <a:ext cx="1719726" cy="1847142"/>
          </a:xfrm>
          <a:prstGeom prst="line">
            <a:avLst/>
          </a:prstGeom>
          <a:ln cap="flat" w="7620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flipV="true">
            <a:off x="1515823" y="1345624"/>
            <a:ext cx="1720750" cy="1874722"/>
          </a:xfrm>
          <a:prstGeom prst="line">
            <a:avLst/>
          </a:prstGeom>
          <a:ln cap="flat" w="7620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V="true">
            <a:off x="3300496" y="1370509"/>
            <a:ext cx="0" cy="1796461"/>
          </a:xfrm>
          <a:prstGeom prst="line">
            <a:avLst/>
          </a:prstGeom>
          <a:ln cap="flat" w="76200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5" id="45"/>
          <p:cNvGrpSpPr/>
          <p:nvPr/>
        </p:nvGrpSpPr>
        <p:grpSpPr>
          <a:xfrm rot="6942121">
            <a:off x="5054545" y="3166992"/>
            <a:ext cx="189012" cy="189012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6942121">
            <a:off x="3205990" y="1181476"/>
            <a:ext cx="189012" cy="189012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6942121">
            <a:off x="1357395" y="3195482"/>
            <a:ext cx="189012" cy="189012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6942121">
            <a:off x="3205990" y="3166992"/>
            <a:ext cx="189012" cy="189012"/>
            <a:chOff x="0" y="0"/>
            <a:chExt cx="812800" cy="8128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3048256" y="3371962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972159" y="3339930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H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71974" y="3311440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B</a:t>
            </a:r>
          </a:p>
        </p:txBody>
      </p:sp>
      <p:sp>
        <p:nvSpPr>
          <p:cNvPr name="Freeform 60" id="60"/>
          <p:cNvSpPr/>
          <p:nvPr/>
        </p:nvSpPr>
        <p:spPr>
          <a:xfrm flipH="false" flipV="false" rot="0">
            <a:off x="2849564" y="4147012"/>
            <a:ext cx="892082" cy="795877"/>
          </a:xfrm>
          <a:custGeom>
            <a:avLst/>
            <a:gdLst/>
            <a:ahLst/>
            <a:cxnLst/>
            <a:rect r="r" b="b" t="t" l="l"/>
            <a:pathLst>
              <a:path h="795877" w="892082">
                <a:moveTo>
                  <a:pt x="0" y="0"/>
                </a:moveTo>
                <a:lnTo>
                  <a:pt x="892083" y="0"/>
                </a:lnTo>
                <a:lnTo>
                  <a:pt x="892083" y="795878"/>
                </a:lnTo>
                <a:lnTo>
                  <a:pt x="0" y="79587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-5400000">
            <a:off x="3090035" y="2187472"/>
            <a:ext cx="420922" cy="3783571"/>
          </a:xfrm>
          <a:custGeom>
            <a:avLst/>
            <a:gdLst/>
            <a:ahLst/>
            <a:cxnLst/>
            <a:rect r="r" b="b" t="t" l="l"/>
            <a:pathLst>
              <a:path h="3783571" w="420922">
                <a:moveTo>
                  <a:pt x="0" y="0"/>
                </a:moveTo>
                <a:lnTo>
                  <a:pt x="420922" y="0"/>
                </a:lnTo>
                <a:lnTo>
                  <a:pt x="420922" y="3783571"/>
                </a:lnTo>
                <a:lnTo>
                  <a:pt x="0" y="37835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4264592" y="1450936"/>
            <a:ext cx="1313636" cy="927272"/>
          </a:xfrm>
          <a:custGeom>
            <a:avLst/>
            <a:gdLst/>
            <a:ahLst/>
            <a:cxnLst/>
            <a:rect r="r" b="b" t="t" l="l"/>
            <a:pathLst>
              <a:path h="927272" w="1313636">
                <a:moveTo>
                  <a:pt x="0" y="0"/>
                </a:moveTo>
                <a:lnTo>
                  <a:pt x="1313636" y="0"/>
                </a:lnTo>
                <a:lnTo>
                  <a:pt x="1313636" y="927272"/>
                </a:lnTo>
                <a:lnTo>
                  <a:pt x="0" y="9272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205680" y="1537913"/>
            <a:ext cx="1313636" cy="927272"/>
          </a:xfrm>
          <a:custGeom>
            <a:avLst/>
            <a:gdLst/>
            <a:ahLst/>
            <a:cxnLst/>
            <a:rect r="r" b="b" t="t" l="l"/>
            <a:pathLst>
              <a:path h="927272" w="1313636">
                <a:moveTo>
                  <a:pt x="0" y="0"/>
                </a:moveTo>
                <a:lnTo>
                  <a:pt x="1313636" y="0"/>
                </a:lnTo>
                <a:lnTo>
                  <a:pt x="1313636" y="927272"/>
                </a:lnTo>
                <a:lnTo>
                  <a:pt x="0" y="9272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2017493" y="5085765"/>
            <a:ext cx="5174909" cy="4591821"/>
          </a:xfrm>
          <a:custGeom>
            <a:avLst/>
            <a:gdLst/>
            <a:ahLst/>
            <a:cxnLst/>
            <a:rect r="r" b="b" t="t" l="l"/>
            <a:pathLst>
              <a:path h="4591821" w="5174909">
                <a:moveTo>
                  <a:pt x="0" y="0"/>
                </a:moveTo>
                <a:lnTo>
                  <a:pt x="5174909" y="0"/>
                </a:lnTo>
                <a:lnTo>
                  <a:pt x="5174909" y="4591820"/>
                </a:lnTo>
                <a:lnTo>
                  <a:pt x="0" y="459182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65" id="65"/>
          <p:cNvSpPr txBox="true"/>
          <p:nvPr/>
        </p:nvSpPr>
        <p:spPr>
          <a:xfrm rot="0">
            <a:off x="4215427" y="314252"/>
            <a:ext cx="9857146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Q1 ke BH jika rusuk=a cm?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048256" y="620518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67" id="67"/>
          <p:cNvSpPr txBox="true"/>
          <p:nvPr/>
        </p:nvSpPr>
        <p:spPr>
          <a:xfrm rot="-2700000">
            <a:off x="1921664" y="2065873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</a:t>
            </a:r>
          </a:p>
        </p:txBody>
      </p:sp>
      <p:sp>
        <p:nvSpPr>
          <p:cNvPr name="TextBox 68" id="68"/>
          <p:cNvSpPr txBox="true"/>
          <p:nvPr/>
        </p:nvSpPr>
        <p:spPr>
          <a:xfrm rot="2585223">
            <a:off x="4071906" y="1883214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896364" y="2896765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|||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101750" y="2906672"/>
            <a:ext cx="606069" cy="57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|||</a:t>
            </a:r>
          </a:p>
        </p:txBody>
      </p:sp>
      <p:sp>
        <p:nvSpPr>
          <p:cNvPr name="AutoShape 71" id="71"/>
          <p:cNvSpPr/>
          <p:nvPr/>
        </p:nvSpPr>
        <p:spPr>
          <a:xfrm flipH="true" flipV="true">
            <a:off x="12020852" y="6767202"/>
            <a:ext cx="5046" cy="1653808"/>
          </a:xfrm>
          <a:prstGeom prst="line">
            <a:avLst/>
          </a:prstGeom>
          <a:ln cap="flat" w="95250">
            <a:solidFill>
              <a:srgbClr val="2F59C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JARAK 2 GARIS SEJAJAR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3137733" y="1841777"/>
            <a:ext cx="416531" cy="419055"/>
            <a:chOff x="0" y="0"/>
            <a:chExt cx="278447" cy="28013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8447" cy="280134"/>
            </a:xfrm>
            <a:custGeom>
              <a:avLst/>
              <a:gdLst/>
              <a:ahLst/>
              <a:cxnLst/>
              <a:rect r="r" b="b" t="t" l="l"/>
              <a:pathLst>
                <a:path h="280134" w="278447">
                  <a:moveTo>
                    <a:pt x="0" y="0"/>
                  </a:moveTo>
                  <a:lnTo>
                    <a:pt x="278447" y="0"/>
                  </a:lnTo>
                  <a:lnTo>
                    <a:pt x="278447" y="280134"/>
                  </a:lnTo>
                  <a:lnTo>
                    <a:pt x="0" y="280134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78447" cy="337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2780324">
            <a:off x="4879217" y="6470076"/>
            <a:ext cx="215527" cy="203551"/>
            <a:chOff x="0" y="0"/>
            <a:chExt cx="144078" cy="1360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4078" cy="136072"/>
            </a:xfrm>
            <a:custGeom>
              <a:avLst/>
              <a:gdLst/>
              <a:ahLst/>
              <a:cxnLst/>
              <a:rect r="r" b="b" t="t" l="l"/>
              <a:pathLst>
                <a:path h="136072" w="144078">
                  <a:moveTo>
                    <a:pt x="0" y="0"/>
                  </a:moveTo>
                  <a:lnTo>
                    <a:pt x="144078" y="0"/>
                  </a:lnTo>
                  <a:lnTo>
                    <a:pt x="144078" y="136072"/>
                  </a:lnTo>
                  <a:lnTo>
                    <a:pt x="0" y="136072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44078" cy="1932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 flipH="true">
            <a:off x="3308699" y="3888354"/>
            <a:ext cx="4592217" cy="1021188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H="true" flipV="true">
            <a:off x="4628281" y="3888354"/>
            <a:ext cx="2028585" cy="996523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H="true">
            <a:off x="3259040" y="7079957"/>
            <a:ext cx="4592217" cy="1021188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 flipV="true">
            <a:off x="4578622" y="7079957"/>
            <a:ext cx="2028585" cy="996523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AutoShape 23" id="23"/>
          <p:cNvSpPr/>
          <p:nvPr/>
        </p:nvSpPr>
        <p:spPr>
          <a:xfrm flipH="true">
            <a:off x="4721408" y="4370292"/>
            <a:ext cx="882382" cy="2634483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4" id="24"/>
          <p:cNvGrpSpPr/>
          <p:nvPr/>
        </p:nvGrpSpPr>
        <p:grpSpPr>
          <a:xfrm rot="0">
            <a:off x="4564621" y="6998646"/>
            <a:ext cx="237974" cy="237974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575279" y="4791660"/>
            <a:ext cx="237974" cy="237974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0" id="30"/>
          <p:cNvSpPr/>
          <p:nvPr/>
        </p:nvSpPr>
        <p:spPr>
          <a:xfrm flipH="true">
            <a:off x="5692548" y="5022051"/>
            <a:ext cx="959828" cy="2552566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flipH="true" flipV="true">
            <a:off x="5008318" y="6400171"/>
            <a:ext cx="624322" cy="1071618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0">
            <a:off x="5573561" y="7455629"/>
            <a:ext cx="237974" cy="237974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3913470" y="283858"/>
            <a:ext cx="11365169" cy="888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 Jarak DS6 dan FS1 jika rusuk=a cm?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5484803" y="4251305"/>
            <a:ext cx="237974" cy="237974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4867993" y="6185652"/>
            <a:ext cx="237974" cy="237974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-3745433">
            <a:off x="12025309" y="3813985"/>
            <a:ext cx="238910" cy="232975"/>
            <a:chOff x="0" y="0"/>
            <a:chExt cx="159709" cy="155742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59709" cy="155742"/>
            </a:xfrm>
            <a:custGeom>
              <a:avLst/>
              <a:gdLst/>
              <a:ahLst/>
              <a:cxnLst/>
              <a:rect r="r" b="b" t="t" l="l"/>
              <a:pathLst>
                <a:path h="155742" w="159709">
                  <a:moveTo>
                    <a:pt x="0" y="0"/>
                  </a:moveTo>
                  <a:lnTo>
                    <a:pt x="159709" y="0"/>
                  </a:lnTo>
                  <a:lnTo>
                    <a:pt x="159709" y="155742"/>
                  </a:lnTo>
                  <a:lnTo>
                    <a:pt x="0" y="155742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57150"/>
              <a:ext cx="159709" cy="212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5" id="45"/>
          <p:cNvSpPr/>
          <p:nvPr/>
        </p:nvSpPr>
        <p:spPr>
          <a:xfrm flipH="true">
            <a:off x="11804404" y="1937496"/>
            <a:ext cx="1275839" cy="2307873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 flipH="true">
            <a:off x="13137733" y="1910874"/>
            <a:ext cx="1275367" cy="2334212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flipH="true">
            <a:off x="13256784" y="1808839"/>
            <a:ext cx="1094415" cy="22101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8" id="48"/>
          <p:cNvGrpSpPr/>
          <p:nvPr/>
        </p:nvGrpSpPr>
        <p:grpSpPr>
          <a:xfrm rot="0">
            <a:off x="13018833" y="1714356"/>
            <a:ext cx="237974" cy="237974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4351175" y="1687450"/>
            <a:ext cx="237974" cy="237974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4" id="54"/>
          <p:cNvSpPr/>
          <p:nvPr/>
        </p:nvSpPr>
        <p:spPr>
          <a:xfrm flipH="true">
            <a:off x="11865813" y="4349523"/>
            <a:ext cx="1214858" cy="0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55" id="55"/>
          <p:cNvGrpSpPr/>
          <p:nvPr/>
        </p:nvGrpSpPr>
        <p:grpSpPr>
          <a:xfrm rot="0">
            <a:off x="11627838" y="4230536"/>
            <a:ext cx="237974" cy="237974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2961683" y="4230536"/>
            <a:ext cx="237974" cy="237974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1" id="61"/>
          <p:cNvSpPr txBox="true"/>
          <p:nvPr/>
        </p:nvSpPr>
        <p:spPr>
          <a:xfrm rot="0">
            <a:off x="14413099" y="1203820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F</a:t>
            </a:r>
          </a:p>
        </p:txBody>
      </p:sp>
      <p:sp>
        <p:nvSpPr>
          <p:cNvPr name="AutoShape 62" id="62"/>
          <p:cNvSpPr/>
          <p:nvPr/>
        </p:nvSpPr>
        <p:spPr>
          <a:xfrm flipH="true" flipV="true">
            <a:off x="12176849" y="3828779"/>
            <a:ext cx="800705" cy="461333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3" id="63"/>
          <p:cNvGrpSpPr/>
          <p:nvPr/>
        </p:nvGrpSpPr>
        <p:grpSpPr>
          <a:xfrm rot="0">
            <a:off x="11954745" y="3650380"/>
            <a:ext cx="237974" cy="237974"/>
            <a:chOff x="0" y="0"/>
            <a:chExt cx="812800" cy="812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6" id="66"/>
          <p:cNvSpPr txBox="true"/>
          <p:nvPr/>
        </p:nvSpPr>
        <p:spPr>
          <a:xfrm rot="0">
            <a:off x="11518785" y="3183035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Freeform 67" id="67"/>
          <p:cNvSpPr/>
          <p:nvPr/>
        </p:nvSpPr>
        <p:spPr>
          <a:xfrm flipH="false" flipV="false" rot="0">
            <a:off x="13399120" y="993750"/>
            <a:ext cx="1118144" cy="762709"/>
          </a:xfrm>
          <a:custGeom>
            <a:avLst/>
            <a:gdLst/>
            <a:ahLst/>
            <a:cxnLst/>
            <a:rect r="r" b="b" t="t" l="l"/>
            <a:pathLst>
              <a:path h="762709" w="1118144">
                <a:moveTo>
                  <a:pt x="0" y="0"/>
                </a:moveTo>
                <a:lnTo>
                  <a:pt x="1118144" y="0"/>
                </a:lnTo>
                <a:lnTo>
                  <a:pt x="1118144" y="762709"/>
                </a:lnTo>
                <a:lnTo>
                  <a:pt x="0" y="76270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11427" t="0" r="-139824" b="-618611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1158627" y="2387068"/>
            <a:ext cx="3116940" cy="897007"/>
          </a:xfrm>
          <a:custGeom>
            <a:avLst/>
            <a:gdLst/>
            <a:ahLst/>
            <a:cxnLst/>
            <a:rect r="r" b="b" t="t" l="l"/>
            <a:pathLst>
              <a:path h="897007" w="3116940">
                <a:moveTo>
                  <a:pt x="0" y="0"/>
                </a:moveTo>
                <a:lnTo>
                  <a:pt x="3116939" y="0"/>
                </a:lnTo>
                <a:lnTo>
                  <a:pt x="3116939" y="897008"/>
                </a:lnTo>
                <a:lnTo>
                  <a:pt x="0" y="89700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47991" t="-617639" r="0" b="0"/>
            </a:stretch>
          </a:blipFill>
        </p:spPr>
      </p:sp>
      <p:sp>
        <p:nvSpPr>
          <p:cNvPr name="AutoShape 69" id="69"/>
          <p:cNvSpPr/>
          <p:nvPr/>
        </p:nvSpPr>
        <p:spPr>
          <a:xfrm flipV="true">
            <a:off x="13080670" y="1952300"/>
            <a:ext cx="54448" cy="2397223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70" id="70"/>
          <p:cNvSpPr/>
          <p:nvPr/>
        </p:nvSpPr>
        <p:spPr>
          <a:xfrm flipH="false" flipV="false" rot="0">
            <a:off x="12582962" y="2927582"/>
            <a:ext cx="673821" cy="774894"/>
          </a:xfrm>
          <a:custGeom>
            <a:avLst/>
            <a:gdLst/>
            <a:ahLst/>
            <a:cxnLst/>
            <a:rect r="r" b="b" t="t" l="l"/>
            <a:pathLst>
              <a:path h="774894" w="673821">
                <a:moveTo>
                  <a:pt x="0" y="0"/>
                </a:moveTo>
                <a:lnTo>
                  <a:pt x="673822" y="0"/>
                </a:lnTo>
                <a:lnTo>
                  <a:pt x="673822" y="774894"/>
                </a:lnTo>
                <a:lnTo>
                  <a:pt x="0" y="77489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9878703" y="4672269"/>
            <a:ext cx="6934590" cy="5599039"/>
          </a:xfrm>
          <a:custGeom>
            <a:avLst/>
            <a:gdLst/>
            <a:ahLst/>
            <a:cxnLst/>
            <a:rect r="r" b="b" t="t" l="l"/>
            <a:pathLst>
              <a:path h="5599039" w="6934590">
                <a:moveTo>
                  <a:pt x="0" y="0"/>
                </a:moveTo>
                <a:lnTo>
                  <a:pt x="6934590" y="0"/>
                </a:lnTo>
                <a:lnTo>
                  <a:pt x="6934590" y="5599039"/>
                </a:lnTo>
                <a:lnTo>
                  <a:pt x="0" y="559903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72" id="72"/>
          <p:cNvSpPr txBox="true"/>
          <p:nvPr/>
        </p:nvSpPr>
        <p:spPr>
          <a:xfrm rot="0">
            <a:off x="4605240" y="5474417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008318" y="7368008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5722777" y="3724548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2543990" y="1086147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2902742" y="4284567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11055165" y="4204387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A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133287" y="78024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3"/>
                </a:lnTo>
                <a:lnTo>
                  <a:pt x="0" y="89369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-135053" y="8872994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H="true">
            <a:off x="11194089" y="4236863"/>
            <a:ext cx="2466849" cy="3562235"/>
          </a:xfrm>
          <a:prstGeom prst="line">
            <a:avLst/>
          </a:prstGeom>
          <a:ln cap="flat" w="85725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0274708" y="297825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1007354" y="7777940"/>
            <a:ext cx="237974" cy="23797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669283" y="3561813"/>
            <a:ext cx="237974" cy="23797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  <a:ln cap="sq">
              <a:noFill/>
              <a:prstDash val="dash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H="true">
            <a:off x="13496374" y="3780739"/>
            <a:ext cx="2227293" cy="3445480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 flipV="true">
            <a:off x="11313076" y="4688707"/>
            <a:ext cx="4421692" cy="2059605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13312783" y="7207170"/>
            <a:ext cx="237974" cy="237974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609698" y="4020045"/>
            <a:ext cx="237974" cy="23797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5723666" y="6679578"/>
            <a:ext cx="237974" cy="23797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075102" y="4569720"/>
            <a:ext cx="237974" cy="23797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4" id="34"/>
          <p:cNvSpPr/>
          <p:nvPr/>
        </p:nvSpPr>
        <p:spPr>
          <a:xfrm flipH="true">
            <a:off x="11242253" y="6798566"/>
            <a:ext cx="4600401" cy="1071368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13282554" y="7235690"/>
            <a:ext cx="237974" cy="237974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2780950" y="5354828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913470" y="283858"/>
            <a:ext cx="11365169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AS6 ke GS1 jika rusuk=a cm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5964408" y="4721969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Q3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550757" y="3476088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380187" y="5914847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248376" y="7268952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7062954" y="3967450"/>
            <a:ext cx="416531" cy="419055"/>
            <a:chOff x="0" y="0"/>
            <a:chExt cx="278447" cy="28013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78447" cy="280134"/>
            </a:xfrm>
            <a:custGeom>
              <a:avLst/>
              <a:gdLst/>
              <a:ahLst/>
              <a:cxnLst/>
              <a:rect r="r" b="b" t="t" l="l"/>
              <a:pathLst>
                <a:path h="280134" w="278447">
                  <a:moveTo>
                    <a:pt x="0" y="0"/>
                  </a:moveTo>
                  <a:lnTo>
                    <a:pt x="278447" y="0"/>
                  </a:lnTo>
                  <a:lnTo>
                    <a:pt x="278447" y="280134"/>
                  </a:lnTo>
                  <a:lnTo>
                    <a:pt x="0" y="280134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57150"/>
              <a:ext cx="278447" cy="337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-3745433">
            <a:off x="5950530" y="5939659"/>
            <a:ext cx="238910" cy="232975"/>
            <a:chOff x="0" y="0"/>
            <a:chExt cx="159709" cy="15574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59709" cy="155742"/>
            </a:xfrm>
            <a:custGeom>
              <a:avLst/>
              <a:gdLst/>
              <a:ahLst/>
              <a:cxnLst/>
              <a:rect r="r" b="b" t="t" l="l"/>
              <a:pathLst>
                <a:path h="155742" w="159709">
                  <a:moveTo>
                    <a:pt x="0" y="0"/>
                  </a:moveTo>
                  <a:lnTo>
                    <a:pt x="159709" y="0"/>
                  </a:lnTo>
                  <a:lnTo>
                    <a:pt x="159709" y="155742"/>
                  </a:lnTo>
                  <a:lnTo>
                    <a:pt x="0" y="155742"/>
                  </a:lnTo>
                  <a:close/>
                </a:path>
              </a:pathLst>
            </a:custGeom>
            <a:solidFill>
              <a:srgbClr val="8EDDBE"/>
            </a:solidFill>
            <a:ln w="38100" cap="sq">
              <a:solidFill>
                <a:srgbClr val="8EDDBE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57150"/>
              <a:ext cx="159709" cy="212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0" id="50"/>
          <p:cNvSpPr/>
          <p:nvPr/>
        </p:nvSpPr>
        <p:spPr>
          <a:xfrm flipH="true">
            <a:off x="5729624" y="4063170"/>
            <a:ext cx="1275839" cy="2307873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1" id="51"/>
          <p:cNvSpPr/>
          <p:nvPr/>
        </p:nvSpPr>
        <p:spPr>
          <a:xfrm flipH="true">
            <a:off x="7062954" y="4036547"/>
            <a:ext cx="1275367" cy="2334212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 flipH="true">
            <a:off x="7182004" y="3934513"/>
            <a:ext cx="1094415" cy="22101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53" id="53"/>
          <p:cNvGrpSpPr/>
          <p:nvPr/>
        </p:nvGrpSpPr>
        <p:grpSpPr>
          <a:xfrm rot="0">
            <a:off x="6944054" y="3840029"/>
            <a:ext cx="237974" cy="237974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8276396" y="3813123"/>
            <a:ext cx="237974" cy="237974"/>
            <a:chOff x="0" y="0"/>
            <a:chExt cx="812800" cy="8128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9" id="59"/>
          <p:cNvSpPr/>
          <p:nvPr/>
        </p:nvSpPr>
        <p:spPr>
          <a:xfrm flipH="true">
            <a:off x="5791033" y="6475196"/>
            <a:ext cx="1214858" cy="0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0" id="60"/>
          <p:cNvGrpSpPr/>
          <p:nvPr/>
        </p:nvGrpSpPr>
        <p:grpSpPr>
          <a:xfrm rot="0">
            <a:off x="5553059" y="6356209"/>
            <a:ext cx="237974" cy="237974"/>
            <a:chOff x="0" y="0"/>
            <a:chExt cx="812800" cy="8128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6886904" y="6356209"/>
            <a:ext cx="237974" cy="237974"/>
            <a:chOff x="0" y="0"/>
            <a:chExt cx="812800" cy="812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6" id="66"/>
          <p:cNvSpPr txBox="true"/>
          <p:nvPr/>
        </p:nvSpPr>
        <p:spPr>
          <a:xfrm rot="0">
            <a:off x="8338320" y="3329493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G</a:t>
            </a:r>
          </a:p>
        </p:txBody>
      </p:sp>
      <p:sp>
        <p:nvSpPr>
          <p:cNvPr name="AutoShape 67" id="67"/>
          <p:cNvSpPr/>
          <p:nvPr/>
        </p:nvSpPr>
        <p:spPr>
          <a:xfrm flipH="true" flipV="true">
            <a:off x="6102070" y="5954452"/>
            <a:ext cx="800705" cy="461333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8" id="68"/>
          <p:cNvGrpSpPr/>
          <p:nvPr/>
        </p:nvGrpSpPr>
        <p:grpSpPr>
          <a:xfrm rot="0">
            <a:off x="5879966" y="5776053"/>
            <a:ext cx="237974" cy="237974"/>
            <a:chOff x="0" y="0"/>
            <a:chExt cx="812800" cy="8128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5444006" y="5308708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Freeform 72" id="72"/>
          <p:cNvSpPr/>
          <p:nvPr/>
        </p:nvSpPr>
        <p:spPr>
          <a:xfrm flipH="false" flipV="false" rot="0">
            <a:off x="7324341" y="3119423"/>
            <a:ext cx="1118144" cy="762709"/>
          </a:xfrm>
          <a:custGeom>
            <a:avLst/>
            <a:gdLst/>
            <a:ahLst/>
            <a:cxnLst/>
            <a:rect r="r" b="b" t="t" l="l"/>
            <a:pathLst>
              <a:path h="762709" w="1118144">
                <a:moveTo>
                  <a:pt x="0" y="0"/>
                </a:moveTo>
                <a:lnTo>
                  <a:pt x="1118144" y="0"/>
                </a:lnTo>
                <a:lnTo>
                  <a:pt x="1118144" y="762709"/>
                </a:lnTo>
                <a:lnTo>
                  <a:pt x="0" y="76270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11427" t="0" r="-139824" b="-618611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5083848" y="4512742"/>
            <a:ext cx="3116940" cy="897007"/>
          </a:xfrm>
          <a:custGeom>
            <a:avLst/>
            <a:gdLst/>
            <a:ahLst/>
            <a:cxnLst/>
            <a:rect r="r" b="b" t="t" l="l"/>
            <a:pathLst>
              <a:path h="897007" w="3116940">
                <a:moveTo>
                  <a:pt x="0" y="0"/>
                </a:moveTo>
                <a:lnTo>
                  <a:pt x="3116939" y="0"/>
                </a:lnTo>
                <a:lnTo>
                  <a:pt x="3116939" y="897007"/>
                </a:lnTo>
                <a:lnTo>
                  <a:pt x="0" y="89700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47991" t="-617639" r="0" b="0"/>
            </a:stretch>
          </a:blipFill>
        </p:spPr>
      </p:sp>
      <p:sp>
        <p:nvSpPr>
          <p:cNvPr name="AutoShape 74" id="74"/>
          <p:cNvSpPr/>
          <p:nvPr/>
        </p:nvSpPr>
        <p:spPr>
          <a:xfrm flipV="true">
            <a:off x="7008593" y="4077973"/>
            <a:ext cx="51746" cy="2278266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75" id="75"/>
          <p:cNvSpPr/>
          <p:nvPr/>
        </p:nvSpPr>
        <p:spPr>
          <a:xfrm flipH="false" flipV="false" rot="0">
            <a:off x="6508183" y="5053255"/>
            <a:ext cx="673821" cy="774894"/>
          </a:xfrm>
          <a:custGeom>
            <a:avLst/>
            <a:gdLst/>
            <a:ahLst/>
            <a:cxnLst/>
            <a:rect r="r" b="b" t="t" l="l"/>
            <a:pathLst>
              <a:path h="774894" w="673821">
                <a:moveTo>
                  <a:pt x="0" y="0"/>
                </a:moveTo>
                <a:lnTo>
                  <a:pt x="673821" y="0"/>
                </a:lnTo>
                <a:lnTo>
                  <a:pt x="673821" y="774895"/>
                </a:lnTo>
                <a:lnTo>
                  <a:pt x="0" y="77489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76" id="76"/>
          <p:cNvSpPr txBox="true"/>
          <p:nvPr/>
        </p:nvSpPr>
        <p:spPr>
          <a:xfrm rot="0">
            <a:off x="6469211" y="3211820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6827963" y="6410241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4854454" y="6245261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A</a:t>
            </a:r>
          </a:p>
        </p:txBody>
      </p:sp>
      <p:sp>
        <p:nvSpPr>
          <p:cNvPr name="Freeform 79" id="79"/>
          <p:cNvSpPr/>
          <p:nvPr/>
        </p:nvSpPr>
        <p:spPr>
          <a:xfrm flipH="false" flipV="false" rot="0">
            <a:off x="-238197" y="3459723"/>
            <a:ext cx="6032438" cy="4870635"/>
          </a:xfrm>
          <a:custGeom>
            <a:avLst/>
            <a:gdLst/>
            <a:ahLst/>
            <a:cxnLst/>
            <a:rect r="r" b="b" t="t" l="l"/>
            <a:pathLst>
              <a:path h="4870635" w="6032438">
                <a:moveTo>
                  <a:pt x="0" y="0"/>
                </a:moveTo>
                <a:lnTo>
                  <a:pt x="6032438" y="0"/>
                </a:lnTo>
                <a:lnTo>
                  <a:pt x="6032438" y="4870635"/>
                </a:lnTo>
                <a:lnTo>
                  <a:pt x="0" y="487063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AutoShape 80" id="80"/>
          <p:cNvSpPr/>
          <p:nvPr/>
        </p:nvSpPr>
        <p:spPr>
          <a:xfrm flipH="true">
            <a:off x="11313076" y="3682180"/>
            <a:ext cx="4413963" cy="1006528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81" id="81"/>
          <p:cNvSpPr/>
          <p:nvPr/>
        </p:nvSpPr>
        <p:spPr>
          <a:xfrm flipH="true">
            <a:off x="13482089" y="4139032"/>
            <a:ext cx="246596" cy="3215645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JARAK 2 GARIS BERSILANGAN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flipH="true">
            <a:off x="5654108" y="7070636"/>
            <a:ext cx="2326185" cy="457250"/>
          </a:xfrm>
          <a:prstGeom prst="line">
            <a:avLst/>
          </a:prstGeom>
          <a:ln cap="flat" w="3810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4658683" y="4035599"/>
            <a:ext cx="2005655" cy="3990801"/>
          </a:xfrm>
          <a:prstGeom prst="line">
            <a:avLst/>
          </a:prstGeom>
          <a:ln cap="flat" w="85725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6598794" y="8013752"/>
            <a:ext cx="237974" cy="23797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841303" y="3770663"/>
            <a:ext cx="237974" cy="237974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7960290" y="4008637"/>
            <a:ext cx="0" cy="2877151"/>
          </a:xfrm>
          <a:prstGeom prst="line">
            <a:avLst/>
          </a:prstGeom>
          <a:ln cap="flat" w="95250">
            <a:solidFill>
              <a:srgbClr val="FF8C9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>
            <a:off x="5726470" y="5523379"/>
            <a:ext cx="2117726" cy="477795"/>
          </a:xfrm>
          <a:prstGeom prst="line">
            <a:avLst/>
          </a:prstGeom>
          <a:ln cap="flat" w="66675">
            <a:solidFill>
              <a:srgbClr val="66C6AC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0">
            <a:off x="7841303" y="6885788"/>
            <a:ext cx="237974" cy="237974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486253" y="3810273"/>
            <a:ext cx="237974" cy="237974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3176107" y="6437863"/>
            <a:ext cx="237974" cy="237974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2" id="32"/>
          <p:cNvSpPr/>
          <p:nvPr/>
        </p:nvSpPr>
        <p:spPr>
          <a:xfrm flipV="true">
            <a:off x="5607483" y="6028982"/>
            <a:ext cx="0" cy="1498904"/>
          </a:xfrm>
          <a:prstGeom prst="line">
            <a:avLst/>
          </a:prstGeom>
          <a:ln cap="flat" w="47625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4903965" y="5436945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7841303" y="5378199"/>
            <a:ext cx="237974" cy="237974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88495" y="5882187"/>
            <a:ext cx="237974" cy="237974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0" id="40"/>
          <p:cNvSpPr/>
          <p:nvPr/>
        </p:nvSpPr>
        <p:spPr>
          <a:xfrm flipH="true">
            <a:off x="3410814" y="6028982"/>
            <a:ext cx="2080949" cy="500060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5491763" y="7455629"/>
            <a:ext cx="237974" cy="237974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10098839" y="2830507"/>
            <a:ext cx="8048282" cy="4863096"/>
          </a:xfrm>
          <a:custGeom>
            <a:avLst/>
            <a:gdLst/>
            <a:ahLst/>
            <a:cxnLst/>
            <a:rect r="r" b="b" t="t" l="l"/>
            <a:pathLst>
              <a:path h="4863096" w="8048282">
                <a:moveTo>
                  <a:pt x="0" y="0"/>
                </a:moveTo>
                <a:lnTo>
                  <a:pt x="8048282" y="0"/>
                </a:lnTo>
                <a:lnTo>
                  <a:pt x="8048282" y="4863097"/>
                </a:lnTo>
                <a:lnTo>
                  <a:pt x="0" y="48630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3913470" y="283858"/>
            <a:ext cx="11365169" cy="888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 Jarak CG dan HB jika rusuk=a cm?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136427" y="4970429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722777" y="3724548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552206" y="6163307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005287" y="7208882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PROYEKSI GARIS KE GARIS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028700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2"/>
                </a:lnTo>
                <a:lnTo>
                  <a:pt x="0" y="893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8826" y="207119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H="true">
            <a:off x="3333599" y="4042943"/>
            <a:ext cx="1236403" cy="3988762"/>
          </a:xfrm>
          <a:prstGeom prst="line">
            <a:avLst/>
          </a:prstGeom>
          <a:ln cap="flat" w="85725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 flipV="true">
            <a:off x="4605240" y="4048248"/>
            <a:ext cx="0" cy="2903401"/>
          </a:xfrm>
          <a:prstGeom prst="line">
            <a:avLst/>
          </a:prstGeom>
          <a:ln cap="flat" w="7620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3179374" y="8026400"/>
            <a:ext cx="237974" cy="23797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486253" y="6951649"/>
            <a:ext cx="237974" cy="237974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  <a:ln cap="sq">
              <a:noFill/>
              <a:prstDash val="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5654108" y="7603137"/>
            <a:ext cx="926510" cy="486888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6566982" y="8026400"/>
            <a:ext cx="237974" cy="237974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86253" y="3810273"/>
            <a:ext cx="237974" cy="23797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 flipH="true" flipV="true">
            <a:off x="4711360" y="7124512"/>
            <a:ext cx="942748" cy="478625"/>
          </a:xfrm>
          <a:prstGeom prst="line">
            <a:avLst/>
          </a:prstGeom>
          <a:ln cap="flat" w="104775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H="true">
            <a:off x="3414225" y="7574617"/>
            <a:ext cx="2315512" cy="543572"/>
          </a:xfrm>
          <a:prstGeom prst="line">
            <a:avLst/>
          </a:prstGeom>
          <a:ln cap="flat" w="66675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0" id="30"/>
          <p:cNvGrpSpPr/>
          <p:nvPr/>
        </p:nvGrpSpPr>
        <p:grpSpPr>
          <a:xfrm rot="0">
            <a:off x="5491763" y="7455629"/>
            <a:ext cx="237974" cy="237974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1022750" y="3041293"/>
            <a:ext cx="4453929" cy="5223082"/>
          </a:xfrm>
          <a:custGeom>
            <a:avLst/>
            <a:gdLst/>
            <a:ahLst/>
            <a:cxnLst/>
            <a:rect r="r" b="b" t="t" l="l"/>
            <a:pathLst>
              <a:path h="5223082" w="4453929">
                <a:moveTo>
                  <a:pt x="0" y="0"/>
                </a:moveTo>
                <a:lnTo>
                  <a:pt x="4453929" y="0"/>
                </a:lnTo>
                <a:lnTo>
                  <a:pt x="4453929" y="5223082"/>
                </a:lnTo>
                <a:lnTo>
                  <a:pt x="0" y="522308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4903965" y="5436945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913470" y="283858"/>
            <a:ext cx="11365169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AH ke BD dan panjangnya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552206" y="6163307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420396" y="7517412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109767" y="1774803"/>
            <a:ext cx="7798002" cy="7942409"/>
          </a:xfrm>
          <a:custGeom>
            <a:avLst/>
            <a:gdLst/>
            <a:ahLst/>
            <a:cxnLst/>
            <a:rect r="r" b="b" t="t" l="l"/>
            <a:pathLst>
              <a:path h="7942409" w="7798002">
                <a:moveTo>
                  <a:pt x="0" y="0"/>
                </a:moveTo>
                <a:lnTo>
                  <a:pt x="7798002" y="0"/>
                </a:lnTo>
                <a:lnTo>
                  <a:pt x="7798002" y="7942410"/>
                </a:lnTo>
                <a:lnTo>
                  <a:pt x="0" y="794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-135053" y="8872994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29800" y="2260832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403625" y="2780998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7" y="0"/>
                </a:lnTo>
                <a:lnTo>
                  <a:pt x="6552097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flipV="true">
            <a:off x="11903208" y="3971537"/>
            <a:ext cx="3181065" cy="29543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3401541" y="3878964"/>
            <a:ext cx="237974" cy="23797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036552" y="620114"/>
            <a:ext cx="12857197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S5S6 ke P2P4 dan panjangnya</a:t>
            </a:r>
          </a:p>
        </p:txBody>
      </p:sp>
      <p:sp>
        <p:nvSpPr>
          <p:cNvPr name="AutoShape 18" id="18"/>
          <p:cNvSpPr/>
          <p:nvPr/>
        </p:nvSpPr>
        <p:spPr>
          <a:xfrm flipH="true">
            <a:off x="4643799" y="2744937"/>
            <a:ext cx="2434568" cy="15758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7078365" y="2625180"/>
            <a:ext cx="237974" cy="237974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 flipH="true">
            <a:off x="4643802" y="5251736"/>
            <a:ext cx="2671536" cy="3427"/>
          </a:xfrm>
          <a:prstGeom prst="line">
            <a:avLst/>
          </a:prstGeom>
          <a:ln cap="flat" w="66675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0">
            <a:off x="7077364" y="5132749"/>
            <a:ext cx="237974" cy="237974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7020376" y="1969911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R2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4405828" y="2642478"/>
            <a:ext cx="237974" cy="237974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5627803" y="5212299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087240" y="5276524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P4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42376" y="6047667"/>
            <a:ext cx="8448291" cy="3020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36"/>
              </a:lnSpc>
            </a:pPr>
            <a:r>
              <a:rPr lang="en-US" sz="3371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S5 ke P2P4 adalah P4</a:t>
            </a:r>
          </a:p>
          <a:p>
            <a:pPr algn="l">
              <a:lnSpc>
                <a:spcPts val="6136"/>
              </a:lnSpc>
            </a:pPr>
            <a:r>
              <a:rPr lang="en-US" sz="3371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S6 ke P2P4 adalah S1</a:t>
            </a:r>
          </a:p>
          <a:p>
            <a:pPr algn="l">
              <a:lnSpc>
                <a:spcPts val="6136"/>
              </a:lnSpc>
            </a:pPr>
            <a:r>
              <a:rPr lang="en-US" sz="3371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S5S6 ke P4P2 adalah P4S1</a:t>
            </a:r>
          </a:p>
          <a:p>
            <a:pPr algn="l">
              <a:lnSpc>
                <a:spcPts val="6136"/>
              </a:lnSpc>
            </a:pPr>
            <a:r>
              <a:rPr lang="en-US" sz="3371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Panjang P4S1 adalah     a</a:t>
            </a:r>
          </a:p>
        </p:txBody>
      </p:sp>
      <p:sp>
        <p:nvSpPr>
          <p:cNvPr name="AutoShape 33" id="33"/>
          <p:cNvSpPr/>
          <p:nvPr/>
        </p:nvSpPr>
        <p:spPr>
          <a:xfrm>
            <a:off x="11906144" y="4120032"/>
            <a:ext cx="34630" cy="1403275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4" id="34"/>
          <p:cNvGrpSpPr/>
          <p:nvPr/>
        </p:nvGrpSpPr>
        <p:grpSpPr>
          <a:xfrm rot="0">
            <a:off x="11824722" y="5523272"/>
            <a:ext cx="237974" cy="237974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7" id="37"/>
          <p:cNvSpPr/>
          <p:nvPr/>
        </p:nvSpPr>
        <p:spPr>
          <a:xfrm flipV="true">
            <a:off x="12026065" y="4083832"/>
            <a:ext cx="1412107" cy="1472546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38" id="38"/>
          <p:cNvSpPr txBox="true"/>
          <p:nvPr/>
        </p:nvSpPr>
        <p:spPr>
          <a:xfrm rot="0">
            <a:off x="11640012" y="4735730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S5</a:t>
            </a:r>
          </a:p>
        </p:txBody>
      </p:sp>
      <p:sp>
        <p:nvSpPr>
          <p:cNvPr name="AutoShape 39" id="39"/>
          <p:cNvSpPr/>
          <p:nvPr/>
        </p:nvSpPr>
        <p:spPr>
          <a:xfrm>
            <a:off x="15206128" y="4089385"/>
            <a:ext cx="69708" cy="2886453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40" id="40"/>
          <p:cNvGrpSpPr/>
          <p:nvPr/>
        </p:nvGrpSpPr>
        <p:grpSpPr>
          <a:xfrm rot="0">
            <a:off x="5775533" y="5115740"/>
            <a:ext cx="237974" cy="237974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3" id="43"/>
          <p:cNvSpPr/>
          <p:nvPr/>
        </p:nvSpPr>
        <p:spPr>
          <a:xfrm flipH="true">
            <a:off x="4608878" y="2832922"/>
            <a:ext cx="1231777" cy="1233930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>
            <a:off x="4524815" y="2880452"/>
            <a:ext cx="0" cy="1151622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flipH="true">
            <a:off x="7196398" y="2863154"/>
            <a:ext cx="906" cy="2269595"/>
          </a:xfrm>
          <a:prstGeom prst="line">
            <a:avLst/>
          </a:prstGeom>
          <a:ln cap="flat" w="95250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46" id="46"/>
          <p:cNvSpPr txBox="true"/>
          <p:nvPr/>
        </p:nvSpPr>
        <p:spPr>
          <a:xfrm rot="0">
            <a:off x="3930984" y="1983016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R4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057263" y="5212299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P2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930984" y="3785327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S5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97605" y="1974456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4405828" y="4032075"/>
            <a:ext cx="237974" cy="237974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805731" y="2629725"/>
            <a:ext cx="237974" cy="237974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13223613" y="3249426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S6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5483420" y="6848044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P2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343097" y="6568034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P4</a:t>
            </a:r>
          </a:p>
        </p:txBody>
      </p:sp>
      <p:grpSp>
        <p:nvGrpSpPr>
          <p:cNvPr name="Group 59" id="59"/>
          <p:cNvGrpSpPr/>
          <p:nvPr/>
        </p:nvGrpSpPr>
        <p:grpSpPr>
          <a:xfrm rot="0">
            <a:off x="15159721" y="6975804"/>
            <a:ext cx="237974" cy="237974"/>
            <a:chOff x="0" y="0"/>
            <a:chExt cx="812800" cy="8128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1864130" y="6975838"/>
            <a:ext cx="237974" cy="237974"/>
            <a:chOff x="0" y="0"/>
            <a:chExt cx="812800" cy="8128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65" id="65"/>
          <p:cNvSpPr/>
          <p:nvPr/>
        </p:nvSpPr>
        <p:spPr>
          <a:xfrm flipV="true">
            <a:off x="12102104" y="7094792"/>
            <a:ext cx="3057617" cy="32"/>
          </a:xfrm>
          <a:prstGeom prst="line">
            <a:avLst/>
          </a:prstGeom>
          <a:ln cap="flat" w="95250">
            <a:solidFill>
              <a:srgbClr val="FF8C9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6" id="66"/>
          <p:cNvGrpSpPr/>
          <p:nvPr/>
        </p:nvGrpSpPr>
        <p:grpSpPr>
          <a:xfrm rot="0">
            <a:off x="11784221" y="3882093"/>
            <a:ext cx="237974" cy="237974"/>
            <a:chOff x="0" y="0"/>
            <a:chExt cx="812800" cy="8128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15084268" y="3851445"/>
            <a:ext cx="237974" cy="237974"/>
            <a:chOff x="0" y="0"/>
            <a:chExt cx="812800" cy="812800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71" id="7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72" id="72"/>
          <p:cNvSpPr/>
          <p:nvPr/>
        </p:nvSpPr>
        <p:spPr>
          <a:xfrm flipH="true">
            <a:off x="5896038" y="2867699"/>
            <a:ext cx="28680" cy="2248051"/>
          </a:xfrm>
          <a:prstGeom prst="line">
            <a:avLst/>
          </a:prstGeom>
          <a:ln cap="flat" w="66675">
            <a:solidFill>
              <a:srgbClr val="8EDDBE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73" id="73"/>
          <p:cNvSpPr/>
          <p:nvPr/>
        </p:nvSpPr>
        <p:spPr>
          <a:xfrm>
            <a:off x="13520528" y="4116939"/>
            <a:ext cx="0" cy="2865616"/>
          </a:xfrm>
          <a:prstGeom prst="line">
            <a:avLst/>
          </a:prstGeom>
          <a:ln cap="flat" w="66675">
            <a:solidFill>
              <a:srgbClr val="254FBD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74" id="74"/>
          <p:cNvGrpSpPr/>
          <p:nvPr/>
        </p:nvGrpSpPr>
        <p:grpSpPr>
          <a:xfrm rot="0">
            <a:off x="13401541" y="6982555"/>
            <a:ext cx="237974" cy="237974"/>
            <a:chOff x="0" y="0"/>
            <a:chExt cx="812800" cy="8128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77" id="77"/>
          <p:cNvSpPr/>
          <p:nvPr/>
        </p:nvSpPr>
        <p:spPr>
          <a:xfrm>
            <a:off x="11946936" y="5761203"/>
            <a:ext cx="32954" cy="1214678"/>
          </a:xfrm>
          <a:prstGeom prst="line">
            <a:avLst/>
          </a:prstGeom>
          <a:ln cap="flat" w="66675">
            <a:solidFill>
              <a:srgbClr val="254FB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78" id="78"/>
          <p:cNvSpPr/>
          <p:nvPr/>
        </p:nvSpPr>
        <p:spPr>
          <a:xfrm>
            <a:off x="4524815" y="4270049"/>
            <a:ext cx="0" cy="985267"/>
          </a:xfrm>
          <a:prstGeom prst="line">
            <a:avLst/>
          </a:prstGeom>
          <a:ln cap="flat" w="66675">
            <a:solidFill>
              <a:srgbClr val="8EDDBE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79" id="79"/>
          <p:cNvGrpSpPr/>
          <p:nvPr/>
        </p:nvGrpSpPr>
        <p:grpSpPr>
          <a:xfrm rot="0">
            <a:off x="4405828" y="5136329"/>
            <a:ext cx="237974" cy="237974"/>
            <a:chOff x="0" y="0"/>
            <a:chExt cx="812800" cy="8128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2" id="82"/>
          <p:cNvSpPr txBox="true"/>
          <p:nvPr/>
        </p:nvSpPr>
        <p:spPr>
          <a:xfrm rot="0">
            <a:off x="13223613" y="7000972"/>
            <a:ext cx="59383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S1</a:t>
            </a:r>
          </a:p>
        </p:txBody>
      </p:sp>
      <p:grpSp>
        <p:nvGrpSpPr>
          <p:cNvPr name="Group 83" id="83"/>
          <p:cNvGrpSpPr/>
          <p:nvPr/>
        </p:nvGrpSpPr>
        <p:grpSpPr>
          <a:xfrm rot="0">
            <a:off x="5414658" y="8286918"/>
            <a:ext cx="426290" cy="937838"/>
            <a:chOff x="0" y="0"/>
            <a:chExt cx="568387" cy="1250451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568387" cy="1250451"/>
            </a:xfrm>
            <a:custGeom>
              <a:avLst/>
              <a:gdLst/>
              <a:ahLst/>
              <a:cxnLst/>
              <a:rect r="r" b="b" t="t" l="l"/>
              <a:pathLst>
                <a:path h="1250451" w="568387">
                  <a:moveTo>
                    <a:pt x="0" y="0"/>
                  </a:moveTo>
                  <a:lnTo>
                    <a:pt x="568387" y="0"/>
                  </a:lnTo>
                  <a:lnTo>
                    <a:pt x="568387" y="1250451"/>
                  </a:lnTo>
                  <a:lnTo>
                    <a:pt x="0" y="1250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9872">
            <a:off x="3257391" y="3934853"/>
            <a:ext cx="12093021" cy="352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0"/>
              </a:lnSpc>
            </a:pPr>
            <a:r>
              <a:rPr lang="en-US" sz="16262" spc="-487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PROYEKSI GARIS KE BIDANG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1287621">
            <a:off x="16035718" y="-1164318"/>
            <a:ext cx="4504565" cy="7718102"/>
          </a:xfrm>
          <a:custGeom>
            <a:avLst/>
            <a:gdLst/>
            <a:ahLst/>
            <a:cxnLst/>
            <a:rect r="r" b="b" t="t" l="l"/>
            <a:pathLst>
              <a:path h="7718102" w="4504565">
                <a:moveTo>
                  <a:pt x="0" y="0"/>
                </a:moveTo>
                <a:lnTo>
                  <a:pt x="4504564" y="0"/>
                </a:lnTo>
                <a:lnTo>
                  <a:pt x="4504564" y="7718101"/>
                </a:lnTo>
                <a:lnTo>
                  <a:pt x="0" y="771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052" y="3722873"/>
            <a:ext cx="2685298" cy="2685298"/>
          </a:xfrm>
          <a:custGeom>
            <a:avLst/>
            <a:gdLst/>
            <a:ahLst/>
            <a:cxnLst/>
            <a:rect r="r" b="b" t="t" l="l"/>
            <a:pathLst>
              <a:path h="2685298" w="2685298">
                <a:moveTo>
                  <a:pt x="0" y="0"/>
                </a:moveTo>
                <a:lnTo>
                  <a:pt x="2685298" y="0"/>
                </a:lnTo>
                <a:lnTo>
                  <a:pt x="2685298" y="2685299"/>
                </a:lnTo>
                <a:lnTo>
                  <a:pt x="0" y="2685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65335" y="6874021"/>
            <a:ext cx="3393965" cy="1801536"/>
          </a:xfrm>
          <a:custGeom>
            <a:avLst/>
            <a:gdLst/>
            <a:ahLst/>
            <a:cxnLst/>
            <a:rect r="r" b="b" t="t" l="l"/>
            <a:pathLst>
              <a:path h="1801536" w="3393965">
                <a:moveTo>
                  <a:pt x="0" y="0"/>
                </a:moveTo>
                <a:lnTo>
                  <a:pt x="3393965" y="0"/>
                </a:lnTo>
                <a:lnTo>
                  <a:pt x="3393965" y="1801535"/>
                </a:lnTo>
                <a:lnTo>
                  <a:pt x="0" y="1801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94892" y="-761016"/>
            <a:ext cx="2193019" cy="2193019"/>
          </a:xfrm>
          <a:custGeom>
            <a:avLst/>
            <a:gdLst/>
            <a:ahLst/>
            <a:cxnLst/>
            <a:rect r="r" b="b" t="t" l="l"/>
            <a:pathLst>
              <a:path h="2193019" w="2193019">
                <a:moveTo>
                  <a:pt x="0" y="0"/>
                </a:moveTo>
                <a:lnTo>
                  <a:pt x="2193020" y="0"/>
                </a:lnTo>
                <a:lnTo>
                  <a:pt x="2193020" y="2193019"/>
                </a:lnTo>
                <a:lnTo>
                  <a:pt x="0" y="2193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9541" y="2445860"/>
            <a:ext cx="1430463" cy="1277014"/>
          </a:xfrm>
          <a:custGeom>
            <a:avLst/>
            <a:gdLst/>
            <a:ahLst/>
            <a:cxnLst/>
            <a:rect r="r" b="b" t="t" l="l"/>
            <a:pathLst>
              <a:path h="1277014" w="1430463">
                <a:moveTo>
                  <a:pt x="0" y="0"/>
                </a:moveTo>
                <a:lnTo>
                  <a:pt x="1430463" y="0"/>
                </a:lnTo>
                <a:lnTo>
                  <a:pt x="1430463" y="1277013"/>
                </a:lnTo>
                <a:lnTo>
                  <a:pt x="0" y="12770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18142" y="7110253"/>
            <a:ext cx="1009047" cy="908142"/>
          </a:xfrm>
          <a:custGeom>
            <a:avLst/>
            <a:gdLst/>
            <a:ahLst/>
            <a:cxnLst/>
            <a:rect r="r" b="b" t="t" l="l"/>
            <a:pathLst>
              <a:path h="908142" w="1009047">
                <a:moveTo>
                  <a:pt x="0" y="0"/>
                </a:moveTo>
                <a:lnTo>
                  <a:pt x="1009046" y="0"/>
                </a:lnTo>
                <a:lnTo>
                  <a:pt x="1009046" y="908142"/>
                </a:lnTo>
                <a:lnTo>
                  <a:pt x="0" y="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945451">
            <a:off x="487683" y="7164687"/>
            <a:ext cx="1540218" cy="3589492"/>
          </a:xfrm>
          <a:custGeom>
            <a:avLst/>
            <a:gdLst/>
            <a:ahLst/>
            <a:cxnLst/>
            <a:rect r="r" b="b" t="t" l="l"/>
            <a:pathLst>
              <a:path h="3589492" w="1540218">
                <a:moveTo>
                  <a:pt x="0" y="0"/>
                </a:moveTo>
                <a:lnTo>
                  <a:pt x="1540218" y="0"/>
                </a:lnTo>
                <a:lnTo>
                  <a:pt x="1540218" y="3589492"/>
                </a:lnTo>
                <a:lnTo>
                  <a:pt x="0" y="35894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62318" y="2694733"/>
            <a:ext cx="931267" cy="1016243"/>
          </a:xfrm>
          <a:custGeom>
            <a:avLst/>
            <a:gdLst/>
            <a:ahLst/>
            <a:cxnLst/>
            <a:rect r="r" b="b" t="t" l="l"/>
            <a:pathLst>
              <a:path h="1016243" w="931267">
                <a:moveTo>
                  <a:pt x="0" y="0"/>
                </a:moveTo>
                <a:lnTo>
                  <a:pt x="931267" y="0"/>
                </a:lnTo>
                <a:lnTo>
                  <a:pt x="931267" y="1016243"/>
                </a:lnTo>
                <a:lnTo>
                  <a:pt x="0" y="10162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8644" y="-277535"/>
            <a:ext cx="21605289" cy="10842070"/>
            <a:chOff x="0" y="0"/>
            <a:chExt cx="28807052" cy="144560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03526" y="0"/>
              <a:ext cx="14403526" cy="14456094"/>
            </a:xfrm>
            <a:custGeom>
              <a:avLst/>
              <a:gdLst/>
              <a:ahLst/>
              <a:cxnLst/>
              <a:rect r="r" b="b" t="t" l="l"/>
              <a:pathLst>
                <a:path h="14456094" w="14403526">
                  <a:moveTo>
                    <a:pt x="0" y="0"/>
                  </a:moveTo>
                  <a:lnTo>
                    <a:pt x="14403526" y="0"/>
                  </a:lnTo>
                  <a:lnTo>
                    <a:pt x="14403526" y="14456094"/>
                  </a:lnTo>
                  <a:lnTo>
                    <a:pt x="0" y="1445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05307" y="1147687"/>
            <a:ext cx="8774482" cy="8936972"/>
          </a:xfrm>
          <a:custGeom>
            <a:avLst/>
            <a:gdLst/>
            <a:ahLst/>
            <a:cxnLst/>
            <a:rect r="r" b="b" t="t" l="l"/>
            <a:pathLst>
              <a:path h="8936972" w="8774482">
                <a:moveTo>
                  <a:pt x="0" y="0"/>
                </a:moveTo>
                <a:lnTo>
                  <a:pt x="8774482" y="0"/>
                </a:lnTo>
                <a:lnTo>
                  <a:pt x="8774482" y="8936973"/>
                </a:lnTo>
                <a:lnTo>
                  <a:pt x="0" y="89369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89458">
            <a:off x="16158471" y="7374865"/>
            <a:ext cx="4259058" cy="7297451"/>
          </a:xfrm>
          <a:custGeom>
            <a:avLst/>
            <a:gdLst/>
            <a:ahLst/>
            <a:cxnLst/>
            <a:rect r="r" b="b" t="t" l="l"/>
            <a:pathLst>
              <a:path h="7297451" w="4259058">
                <a:moveTo>
                  <a:pt x="0" y="0"/>
                </a:moveTo>
                <a:lnTo>
                  <a:pt x="4259058" y="0"/>
                </a:lnTo>
                <a:lnTo>
                  <a:pt x="4259058" y="7297451"/>
                </a:lnTo>
                <a:lnTo>
                  <a:pt x="0" y="7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93749" y="246812"/>
            <a:ext cx="2014020" cy="2014020"/>
          </a:xfrm>
          <a:custGeom>
            <a:avLst/>
            <a:gdLst/>
            <a:ahLst/>
            <a:cxnLst/>
            <a:rect r="r" b="b" t="t" l="l"/>
            <a:pathLst>
              <a:path h="2014020" w="2014020">
                <a:moveTo>
                  <a:pt x="0" y="0"/>
                </a:moveTo>
                <a:lnTo>
                  <a:pt x="2014020" y="0"/>
                </a:lnTo>
                <a:lnTo>
                  <a:pt x="2014020" y="2014020"/>
                </a:lnTo>
                <a:lnTo>
                  <a:pt x="0" y="2014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6962">
            <a:off x="-553052" y="50957"/>
            <a:ext cx="3716717" cy="2405729"/>
          </a:xfrm>
          <a:custGeom>
            <a:avLst/>
            <a:gdLst/>
            <a:ahLst/>
            <a:cxnLst/>
            <a:rect r="r" b="b" t="t" l="l"/>
            <a:pathLst>
              <a:path h="2405729" w="3716717">
                <a:moveTo>
                  <a:pt x="0" y="0"/>
                </a:moveTo>
                <a:lnTo>
                  <a:pt x="3716717" y="0"/>
                </a:lnTo>
                <a:lnTo>
                  <a:pt x="3716717" y="2405730"/>
                </a:lnTo>
                <a:lnTo>
                  <a:pt x="0" y="24057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0596" y="7646716"/>
            <a:ext cx="2041451" cy="4114800"/>
          </a:xfrm>
          <a:custGeom>
            <a:avLst/>
            <a:gdLst/>
            <a:ahLst/>
            <a:cxnLst/>
            <a:rect r="r" b="b" t="t" l="l"/>
            <a:pathLst>
              <a:path h="4114800" w="2041451">
                <a:moveTo>
                  <a:pt x="0" y="0"/>
                </a:moveTo>
                <a:lnTo>
                  <a:pt x="2041451" y="0"/>
                </a:lnTo>
                <a:lnTo>
                  <a:pt x="20414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7730">
            <a:off x="629130" y="7682465"/>
            <a:ext cx="1352353" cy="3151670"/>
          </a:xfrm>
          <a:custGeom>
            <a:avLst/>
            <a:gdLst/>
            <a:ahLst/>
            <a:cxnLst/>
            <a:rect r="r" b="b" t="t" l="l"/>
            <a:pathLst>
              <a:path h="3151670" w="1352353">
                <a:moveTo>
                  <a:pt x="0" y="0"/>
                </a:moveTo>
                <a:lnTo>
                  <a:pt x="1352353" y="0"/>
                </a:lnTo>
                <a:lnTo>
                  <a:pt x="1352353" y="3151670"/>
                </a:lnTo>
                <a:lnTo>
                  <a:pt x="0" y="31516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53553" y="1864225"/>
            <a:ext cx="1347649" cy="1212884"/>
          </a:xfrm>
          <a:custGeom>
            <a:avLst/>
            <a:gdLst/>
            <a:ahLst/>
            <a:cxnLst/>
            <a:rect r="r" b="b" t="t" l="l"/>
            <a:pathLst>
              <a:path h="1212884" w="1347649">
                <a:moveTo>
                  <a:pt x="0" y="0"/>
                </a:moveTo>
                <a:lnTo>
                  <a:pt x="1347649" y="0"/>
                </a:lnTo>
                <a:lnTo>
                  <a:pt x="1347649" y="1212884"/>
                </a:lnTo>
                <a:lnTo>
                  <a:pt x="0" y="121288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46728" y="3226717"/>
            <a:ext cx="6552098" cy="5786889"/>
          </a:xfrm>
          <a:custGeom>
            <a:avLst/>
            <a:gdLst/>
            <a:ahLst/>
            <a:cxnLst/>
            <a:rect r="r" b="b" t="t" l="l"/>
            <a:pathLst>
              <a:path h="5786889" w="6552098">
                <a:moveTo>
                  <a:pt x="0" y="0"/>
                </a:moveTo>
                <a:lnTo>
                  <a:pt x="6552098" y="0"/>
                </a:lnTo>
                <a:lnTo>
                  <a:pt x="6552098" y="5786889"/>
                </a:lnTo>
                <a:lnTo>
                  <a:pt x="0" y="57868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610708" y="7961793"/>
            <a:ext cx="237974" cy="23797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6" id="16"/>
          <p:cNvSpPr/>
          <p:nvPr/>
        </p:nvSpPr>
        <p:spPr>
          <a:xfrm flipV="true">
            <a:off x="6821249" y="7155788"/>
            <a:ext cx="1022703" cy="848989"/>
          </a:xfrm>
          <a:prstGeom prst="line">
            <a:avLst/>
          </a:prstGeom>
          <a:ln cap="flat" w="95250">
            <a:solidFill>
              <a:srgbClr val="FF8C9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7" id="17"/>
          <p:cNvGrpSpPr/>
          <p:nvPr/>
        </p:nvGrpSpPr>
        <p:grpSpPr>
          <a:xfrm rot="0">
            <a:off x="7816519" y="6960798"/>
            <a:ext cx="237974" cy="23797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165448" y="3742644"/>
            <a:ext cx="237974" cy="237974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205145" y="8035409"/>
            <a:ext cx="237974" cy="237974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5489064" y="5359401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X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4539696" y="6951649"/>
            <a:ext cx="237974" cy="237974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0" id="30"/>
          <p:cNvSpPr/>
          <p:nvPr/>
        </p:nvSpPr>
        <p:spPr>
          <a:xfrm flipH="true">
            <a:off x="3416501" y="7145647"/>
            <a:ext cx="1149812" cy="933738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flipH="true">
            <a:off x="4714097" y="3980618"/>
            <a:ext cx="1570339" cy="2984694"/>
          </a:xfrm>
          <a:prstGeom prst="line">
            <a:avLst/>
          </a:prstGeom>
          <a:ln cap="flat" w="66675">
            <a:solidFill>
              <a:srgbClr val="F4DD6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flipH="true" flipV="true">
            <a:off x="3356976" y="6560571"/>
            <a:ext cx="3264216" cy="1471302"/>
          </a:xfrm>
          <a:prstGeom prst="line">
            <a:avLst/>
          </a:prstGeom>
          <a:ln cap="flat" w="38100">
            <a:solidFill>
              <a:srgbClr val="2F59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 flipV="true">
            <a:off x="5078093" y="3936794"/>
            <a:ext cx="1114097" cy="907780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4" id="34"/>
          <p:cNvGrpSpPr/>
          <p:nvPr/>
        </p:nvGrpSpPr>
        <p:grpSpPr>
          <a:xfrm rot="0">
            <a:off x="4866860" y="4800750"/>
            <a:ext cx="237974" cy="237974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237988" y="6441584"/>
            <a:ext cx="237974" cy="237974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474495" y="5427546"/>
            <a:ext cx="237974" cy="237974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43" id="43"/>
          <p:cNvSpPr/>
          <p:nvPr/>
        </p:nvSpPr>
        <p:spPr>
          <a:xfrm flipV="true">
            <a:off x="3378514" y="5025598"/>
            <a:ext cx="1552950" cy="3022938"/>
          </a:xfrm>
          <a:prstGeom prst="line">
            <a:avLst/>
          </a:prstGeom>
          <a:ln cap="flat" w="95250">
            <a:solidFill>
              <a:srgbClr val="F4DD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H="true" flipV="true">
            <a:off x="4712469" y="5546533"/>
            <a:ext cx="3115564" cy="1482125"/>
          </a:xfrm>
          <a:prstGeom prst="line">
            <a:avLst/>
          </a:prstGeom>
          <a:ln cap="flat" w="571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flipV="true">
            <a:off x="3448983" y="5546533"/>
            <a:ext cx="1144498" cy="938584"/>
          </a:xfrm>
          <a:prstGeom prst="line">
            <a:avLst/>
          </a:prstGeom>
          <a:ln cap="flat" w="571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46" id="46"/>
          <p:cNvSpPr txBox="true"/>
          <p:nvPr/>
        </p:nvSpPr>
        <p:spPr>
          <a:xfrm rot="0">
            <a:off x="3047483" y="231123"/>
            <a:ext cx="12193035" cy="88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5164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BC ke ADR1R3 dan panjangnya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825728" y="3614884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R1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465479" y="5019776"/>
            <a:ext cx="718304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Q4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091472" y="3020700"/>
            <a:ext cx="623900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R3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461070" y="6194837"/>
            <a:ext cx="718304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Q1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475963" y="6598736"/>
            <a:ext cx="467426" cy="64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4"/>
              </a:lnSpc>
              <a:spcBef>
                <a:spcPct val="0"/>
              </a:spcBef>
            </a:pPr>
            <a:r>
              <a:rPr lang="en-US" sz="3731">
                <a:solidFill>
                  <a:srgbClr val="FF8C9D"/>
                </a:solidFill>
                <a:latin typeface="Marykate"/>
                <a:ea typeface="Marykate"/>
                <a:cs typeface="Marykate"/>
                <a:sym typeface="Marykate"/>
              </a:rPr>
              <a:t>Y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794164" y="3643459"/>
            <a:ext cx="6336761" cy="152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3"/>
              </a:lnSpc>
            </a:pPr>
            <a:r>
              <a:rPr lang="en-US" sz="2902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B ke ADR3R1 adalah Y</a:t>
            </a:r>
          </a:p>
          <a:p>
            <a:pPr algn="l">
              <a:lnSpc>
                <a:spcPts val="4063"/>
              </a:lnSpc>
            </a:pPr>
            <a:r>
              <a:rPr lang="en-US" sz="2902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C ke ADR3R1 adalah X</a:t>
            </a:r>
          </a:p>
          <a:p>
            <a:pPr algn="l">
              <a:lnSpc>
                <a:spcPts val="4063"/>
              </a:lnSpc>
            </a:pPr>
            <a:r>
              <a:rPr lang="en-US" sz="2902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Proyeksi BC ke ADR3R1 adalah XY</a:t>
            </a:r>
          </a:p>
        </p:txBody>
      </p:sp>
      <p:sp>
        <p:nvSpPr>
          <p:cNvPr name="AutoShape 53" id="53"/>
          <p:cNvSpPr/>
          <p:nvPr/>
        </p:nvSpPr>
        <p:spPr>
          <a:xfrm flipV="true">
            <a:off x="4129407" y="5900888"/>
            <a:ext cx="1144498" cy="938584"/>
          </a:xfrm>
          <a:prstGeom prst="line">
            <a:avLst/>
          </a:prstGeom>
          <a:ln cap="flat" w="57150">
            <a:solidFill>
              <a:srgbClr val="2F59C4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54" id="54"/>
          <p:cNvGrpSpPr/>
          <p:nvPr/>
        </p:nvGrpSpPr>
        <p:grpSpPr>
          <a:xfrm rot="0">
            <a:off x="5198686" y="5767171"/>
            <a:ext cx="237974" cy="237974"/>
            <a:chOff x="0" y="0"/>
            <a:chExt cx="812800" cy="8128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3891433" y="6792183"/>
            <a:ext cx="237974" cy="237974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0" id="60"/>
          <p:cNvSpPr txBox="true"/>
          <p:nvPr/>
        </p:nvSpPr>
        <p:spPr>
          <a:xfrm rot="0">
            <a:off x="10794164" y="5447673"/>
            <a:ext cx="5585182" cy="49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3"/>
              </a:lnSpc>
            </a:pPr>
            <a:r>
              <a:rPr lang="en-US" sz="2902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rPr>
              <a:t>Panjang XY = BC = a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4F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8644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-277535"/>
            <a:ext cx="10802644" cy="10842070"/>
          </a:xfrm>
          <a:custGeom>
            <a:avLst/>
            <a:gdLst/>
            <a:ahLst/>
            <a:cxnLst/>
            <a:rect r="r" b="b" t="t" l="l"/>
            <a:pathLst>
              <a:path h="10842070" w="10802644">
                <a:moveTo>
                  <a:pt x="0" y="0"/>
                </a:moveTo>
                <a:lnTo>
                  <a:pt x="10802644" y="0"/>
                </a:lnTo>
                <a:lnTo>
                  <a:pt x="10802644" y="10842070"/>
                </a:lnTo>
                <a:lnTo>
                  <a:pt x="0" y="10842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30521">
            <a:off x="13617876" y="-4750405"/>
            <a:ext cx="6343185" cy="10868386"/>
          </a:xfrm>
          <a:custGeom>
            <a:avLst/>
            <a:gdLst/>
            <a:ahLst/>
            <a:cxnLst/>
            <a:rect r="r" b="b" t="t" l="l"/>
            <a:pathLst>
              <a:path h="10868386" w="6343185">
                <a:moveTo>
                  <a:pt x="0" y="0"/>
                </a:moveTo>
                <a:lnTo>
                  <a:pt x="6343185" y="0"/>
                </a:lnTo>
                <a:lnTo>
                  <a:pt x="6343185" y="10868386"/>
                </a:lnTo>
                <a:lnTo>
                  <a:pt x="0" y="10868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1376">
            <a:off x="864797" y="499132"/>
            <a:ext cx="15830875" cy="6447484"/>
          </a:xfrm>
          <a:custGeom>
            <a:avLst/>
            <a:gdLst/>
            <a:ahLst/>
            <a:cxnLst/>
            <a:rect r="r" b="b" t="t" l="l"/>
            <a:pathLst>
              <a:path h="6447484" w="15830875">
                <a:moveTo>
                  <a:pt x="0" y="0"/>
                </a:moveTo>
                <a:lnTo>
                  <a:pt x="15830875" y="0"/>
                </a:lnTo>
                <a:lnTo>
                  <a:pt x="15830875" y="6447483"/>
                </a:lnTo>
                <a:lnTo>
                  <a:pt x="0" y="64474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1376">
            <a:off x="927823" y="6135747"/>
            <a:ext cx="15830875" cy="3128672"/>
          </a:xfrm>
          <a:custGeom>
            <a:avLst/>
            <a:gdLst/>
            <a:ahLst/>
            <a:cxnLst/>
            <a:rect r="r" b="b" t="t" l="l"/>
            <a:pathLst>
              <a:path h="3128672" w="15830875">
                <a:moveTo>
                  <a:pt x="0" y="0"/>
                </a:moveTo>
                <a:lnTo>
                  <a:pt x="15830875" y="0"/>
                </a:lnTo>
                <a:lnTo>
                  <a:pt x="15830875" y="3128672"/>
                </a:lnTo>
                <a:lnTo>
                  <a:pt x="0" y="31286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6077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69872">
            <a:off x="4495553" y="3181020"/>
            <a:ext cx="9315866" cy="5400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53"/>
              </a:lnSpc>
            </a:pPr>
            <a:r>
              <a:rPr lang="en-US" sz="24941" spc="-748">
                <a:solidFill>
                  <a:srgbClr val="254FBD"/>
                </a:solidFill>
                <a:latin typeface="Marykate"/>
                <a:ea typeface="Marykate"/>
                <a:cs typeface="Marykate"/>
                <a:sym typeface="Marykate"/>
              </a:rPr>
              <a:t>THANK YOU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322644">
            <a:off x="1284802" y="5515568"/>
            <a:ext cx="2313230" cy="3376229"/>
          </a:xfrm>
          <a:custGeom>
            <a:avLst/>
            <a:gdLst/>
            <a:ahLst/>
            <a:cxnLst/>
            <a:rect r="r" b="b" t="t" l="l"/>
            <a:pathLst>
              <a:path h="3376229" w="2313230">
                <a:moveTo>
                  <a:pt x="0" y="0"/>
                </a:moveTo>
                <a:lnTo>
                  <a:pt x="2313230" y="0"/>
                </a:lnTo>
                <a:lnTo>
                  <a:pt x="2313230" y="3376229"/>
                </a:lnTo>
                <a:lnTo>
                  <a:pt x="0" y="33762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15073" y="2719983"/>
            <a:ext cx="2005780" cy="2005780"/>
          </a:xfrm>
          <a:custGeom>
            <a:avLst/>
            <a:gdLst/>
            <a:ahLst/>
            <a:cxnLst/>
            <a:rect r="r" b="b" t="t" l="l"/>
            <a:pathLst>
              <a:path h="2005780" w="2005780">
                <a:moveTo>
                  <a:pt x="0" y="0"/>
                </a:moveTo>
                <a:lnTo>
                  <a:pt x="2005780" y="0"/>
                </a:lnTo>
                <a:lnTo>
                  <a:pt x="2005780" y="2005780"/>
                </a:lnTo>
                <a:lnTo>
                  <a:pt x="0" y="20057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33897">
            <a:off x="13988535" y="6010049"/>
            <a:ext cx="3399506" cy="2200408"/>
          </a:xfrm>
          <a:custGeom>
            <a:avLst/>
            <a:gdLst/>
            <a:ahLst/>
            <a:cxnLst/>
            <a:rect r="r" b="b" t="t" l="l"/>
            <a:pathLst>
              <a:path h="2200408" w="3399506">
                <a:moveTo>
                  <a:pt x="0" y="0"/>
                </a:moveTo>
                <a:lnTo>
                  <a:pt x="3399506" y="0"/>
                </a:lnTo>
                <a:lnTo>
                  <a:pt x="3399506" y="2200408"/>
                </a:lnTo>
                <a:lnTo>
                  <a:pt x="0" y="22004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844333" y="3639929"/>
            <a:ext cx="1414967" cy="1503571"/>
          </a:xfrm>
          <a:custGeom>
            <a:avLst/>
            <a:gdLst/>
            <a:ahLst/>
            <a:cxnLst/>
            <a:rect r="r" b="b" t="t" l="l"/>
            <a:pathLst>
              <a:path h="1503571" w="1414967">
                <a:moveTo>
                  <a:pt x="0" y="0"/>
                </a:moveTo>
                <a:lnTo>
                  <a:pt x="1414967" y="0"/>
                </a:lnTo>
                <a:lnTo>
                  <a:pt x="1414967" y="1503571"/>
                </a:lnTo>
                <a:lnTo>
                  <a:pt x="0" y="15035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22665" y="6691812"/>
            <a:ext cx="1146757" cy="1023741"/>
          </a:xfrm>
          <a:custGeom>
            <a:avLst/>
            <a:gdLst/>
            <a:ahLst/>
            <a:cxnLst/>
            <a:rect r="r" b="b" t="t" l="l"/>
            <a:pathLst>
              <a:path h="1023741" w="1146757">
                <a:moveTo>
                  <a:pt x="0" y="0"/>
                </a:moveTo>
                <a:lnTo>
                  <a:pt x="1146757" y="0"/>
                </a:lnTo>
                <a:lnTo>
                  <a:pt x="1146757" y="1023741"/>
                </a:lnTo>
                <a:lnTo>
                  <a:pt x="0" y="102374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91109" y="6368254"/>
            <a:ext cx="824443" cy="741999"/>
          </a:xfrm>
          <a:custGeom>
            <a:avLst/>
            <a:gdLst/>
            <a:ahLst/>
            <a:cxnLst/>
            <a:rect r="r" b="b" t="t" l="l"/>
            <a:pathLst>
              <a:path h="741999" w="824443">
                <a:moveTo>
                  <a:pt x="0" y="0"/>
                </a:moveTo>
                <a:lnTo>
                  <a:pt x="824444" y="0"/>
                </a:lnTo>
                <a:lnTo>
                  <a:pt x="824444" y="741999"/>
                </a:lnTo>
                <a:lnTo>
                  <a:pt x="0" y="74199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3510351"/>
            <a:ext cx="2289751" cy="1215413"/>
          </a:xfrm>
          <a:custGeom>
            <a:avLst/>
            <a:gdLst/>
            <a:ahLst/>
            <a:cxnLst/>
            <a:rect r="r" b="b" t="t" l="l"/>
            <a:pathLst>
              <a:path h="1215413" w="2289751">
                <a:moveTo>
                  <a:pt x="0" y="0"/>
                </a:moveTo>
                <a:lnTo>
                  <a:pt x="2289751" y="0"/>
                </a:lnTo>
                <a:lnTo>
                  <a:pt x="2289751" y="1215412"/>
                </a:lnTo>
                <a:lnTo>
                  <a:pt x="0" y="121541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997769" y="345146"/>
            <a:ext cx="237974" cy="23797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C9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DAGeHF_5xec</dc:identifier>
  <dcterms:modified xsi:type="dcterms:W3CDTF">2011-08-01T06:04:30Z</dcterms:modified>
  <cp:revision>1</cp:revision>
  <dc:title>Dimensi tiga</dc:title>
</cp:coreProperties>
</file>